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761" r:id="rId5"/>
    <p:sldMasterId id="2147483723" r:id="rId6"/>
    <p:sldMasterId id="2147483737" r:id="rId7"/>
    <p:sldMasterId id="2147483749" r:id="rId8"/>
    <p:sldMasterId id="2147483774" r:id="rId9"/>
  </p:sldMasterIdLst>
  <p:notesMasterIdLst>
    <p:notesMasterId r:id="rId25"/>
  </p:notesMasterIdLst>
  <p:handoutMasterIdLst>
    <p:handoutMasterId r:id="rId26"/>
  </p:handoutMasterIdLst>
  <p:sldIdLst>
    <p:sldId id="315" r:id="rId10"/>
    <p:sldId id="348" r:id="rId11"/>
    <p:sldId id="349" r:id="rId12"/>
    <p:sldId id="333" r:id="rId13"/>
    <p:sldId id="339" r:id="rId14"/>
    <p:sldId id="329" r:id="rId15"/>
    <p:sldId id="322" r:id="rId16"/>
    <p:sldId id="319" r:id="rId17"/>
    <p:sldId id="318" r:id="rId18"/>
    <p:sldId id="340" r:id="rId19"/>
    <p:sldId id="350" r:id="rId20"/>
    <p:sldId id="351" r:id="rId21"/>
    <p:sldId id="352" r:id="rId22"/>
    <p:sldId id="353" r:id="rId23"/>
    <p:sldId id="354"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selbring, Cindy" initials="H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AA00"/>
    <a:srgbClr val="FFB633"/>
    <a:srgbClr val="FFDF79"/>
    <a:srgbClr val="FFE389"/>
    <a:srgbClr val="FFDA65"/>
    <a:srgbClr val="F168F4"/>
    <a:srgbClr val="7DB0C9"/>
    <a:srgbClr val="FF3333"/>
    <a:srgbClr val="98F69C"/>
    <a:srgbClr val="F7FA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81336" autoAdjust="0"/>
  </p:normalViewPr>
  <p:slideViewPr>
    <p:cSldViewPr snapToGrid="0">
      <p:cViewPr varScale="1">
        <p:scale>
          <a:sx n="69" d="100"/>
          <a:sy n="69" d="100"/>
        </p:scale>
        <p:origin x="835"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FDD3085-8037-4A58-8654-43EB463EFF96}" type="datetimeFigureOut">
              <a:rPr lang="en-US" smtClean="0"/>
              <a:t>3/9/2018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F1A0F4F-8B15-4C04-83F4-7002F919E3E8}" type="slidenum">
              <a:rPr lang="en-US" smtClean="0"/>
              <a:t>‹#›</a:t>
            </a:fld>
            <a:endParaRPr lang="en-US"/>
          </a:p>
        </p:txBody>
      </p:sp>
    </p:spTree>
    <p:extLst>
      <p:ext uri="{BB962C8B-B14F-4D97-AF65-F5344CB8AC3E}">
        <p14:creationId xmlns:p14="http://schemas.microsoft.com/office/powerpoint/2010/main" val="3667329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1FD9B8C-2689-CD49-A659-1E6A8C65D2B6}" type="datetimeFigureOut">
              <a:rPr lang="en-US" smtClean="0"/>
              <a:t>3/9/2018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061A864-766B-F348-AFC6-60F95F2F5DBD}" type="slidenum">
              <a:rPr lang="en-US" smtClean="0"/>
              <a:t>‹#›</a:t>
            </a:fld>
            <a:endParaRPr lang="en-US"/>
          </a:p>
        </p:txBody>
      </p:sp>
    </p:spTree>
    <p:extLst>
      <p:ext uri="{BB962C8B-B14F-4D97-AF65-F5344CB8AC3E}">
        <p14:creationId xmlns:p14="http://schemas.microsoft.com/office/powerpoint/2010/main" val="52635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1A864-766B-F348-AFC6-60F95F2F5DBD}" type="slidenum">
              <a:rPr lang="en-US" smtClean="0"/>
              <a:t>1</a:t>
            </a:fld>
            <a:endParaRPr lang="en-US"/>
          </a:p>
        </p:txBody>
      </p:sp>
    </p:spTree>
    <p:extLst>
      <p:ext uri="{BB962C8B-B14F-4D97-AF65-F5344CB8AC3E}">
        <p14:creationId xmlns:p14="http://schemas.microsoft.com/office/powerpoint/2010/main" val="3270905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You Can Fly Academy is a source and destination for aviation learning</a:t>
            </a:r>
          </a:p>
          <a:p>
            <a:r>
              <a:rPr lang="en-US" dirty="0"/>
              <a:t>Located next to headquarters building in Frederick, MD</a:t>
            </a:r>
          </a:p>
          <a:p>
            <a:r>
              <a:rPr lang="en-US" dirty="0"/>
              <a:t>Space includes simulators, briefing rooms, classrooms, an auditorium and more</a:t>
            </a:r>
          </a:p>
          <a:p>
            <a:r>
              <a:rPr lang="en-US" dirty="0"/>
              <a:t>Academy will host events, training, webinars, seminars, and more</a:t>
            </a:r>
          </a:p>
        </p:txBody>
      </p:sp>
      <p:sp>
        <p:nvSpPr>
          <p:cNvPr id="4" name="Slide Number Placeholder 3"/>
          <p:cNvSpPr>
            <a:spLocks noGrp="1"/>
          </p:cNvSpPr>
          <p:nvPr>
            <p:ph type="sldNum" sz="quarter" idx="10"/>
          </p:nvPr>
        </p:nvSpPr>
        <p:spPr/>
        <p:txBody>
          <a:bodyPr/>
          <a:lstStyle/>
          <a:p>
            <a:fld id="{D061A864-766B-F348-AFC6-60F95F2F5DBD}" type="slidenum">
              <a:rPr lang="en-US" smtClean="0"/>
              <a:t>10</a:t>
            </a:fld>
            <a:endParaRPr lang="en-US"/>
          </a:p>
        </p:txBody>
      </p:sp>
    </p:spTree>
    <p:extLst>
      <p:ext uri="{BB962C8B-B14F-4D97-AF65-F5344CB8AC3E}">
        <p14:creationId xmlns:p14="http://schemas.microsoft.com/office/powerpoint/2010/main" val="83004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Redbird full motion simulator in Academy. Expect to add two more simulators in 2018.</a:t>
            </a:r>
          </a:p>
          <a:p>
            <a:endParaRPr lang="en-US" dirty="0"/>
          </a:p>
        </p:txBody>
      </p:sp>
      <p:sp>
        <p:nvSpPr>
          <p:cNvPr id="4" name="Slide Number Placeholder 3"/>
          <p:cNvSpPr>
            <a:spLocks noGrp="1"/>
          </p:cNvSpPr>
          <p:nvPr>
            <p:ph type="sldNum" sz="quarter" idx="10"/>
          </p:nvPr>
        </p:nvSpPr>
        <p:spPr/>
        <p:txBody>
          <a:bodyPr/>
          <a:lstStyle/>
          <a:p>
            <a:fld id="{D061A864-766B-F348-AFC6-60F95F2F5DBD}" type="slidenum">
              <a:rPr lang="en-US" smtClean="0"/>
              <a:t>11</a:t>
            </a:fld>
            <a:endParaRPr lang="en-US"/>
          </a:p>
        </p:txBody>
      </p:sp>
    </p:spTree>
    <p:extLst>
      <p:ext uri="{BB962C8B-B14F-4D97-AF65-F5344CB8AC3E}">
        <p14:creationId xmlns:p14="http://schemas.microsoft.com/office/powerpoint/2010/main" val="4128473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Briefing rooms in the Academy. Equipped with large screens, computers, and other technology.</a:t>
            </a:r>
          </a:p>
        </p:txBody>
      </p:sp>
      <p:sp>
        <p:nvSpPr>
          <p:cNvPr id="4" name="Slide Number Placeholder 3"/>
          <p:cNvSpPr>
            <a:spLocks noGrp="1"/>
          </p:cNvSpPr>
          <p:nvPr>
            <p:ph type="sldNum" sz="quarter" idx="10"/>
          </p:nvPr>
        </p:nvSpPr>
        <p:spPr/>
        <p:txBody>
          <a:bodyPr/>
          <a:lstStyle/>
          <a:p>
            <a:fld id="{D061A864-766B-F348-AFC6-60F95F2F5DBD}" type="slidenum">
              <a:rPr lang="en-US" smtClean="0"/>
              <a:t>12</a:t>
            </a:fld>
            <a:endParaRPr lang="en-US"/>
          </a:p>
        </p:txBody>
      </p:sp>
    </p:spTree>
    <p:extLst>
      <p:ext uri="{BB962C8B-B14F-4D97-AF65-F5344CB8AC3E}">
        <p14:creationId xmlns:p14="http://schemas.microsoft.com/office/powerpoint/2010/main" val="2076243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Academy classroom, equipped with large screens, projectors, advanced audio, computers, and other technology</a:t>
            </a:r>
          </a:p>
        </p:txBody>
      </p:sp>
      <p:sp>
        <p:nvSpPr>
          <p:cNvPr id="4" name="Slide Number Placeholder 3"/>
          <p:cNvSpPr>
            <a:spLocks noGrp="1"/>
          </p:cNvSpPr>
          <p:nvPr>
            <p:ph type="sldNum" sz="quarter" idx="10"/>
          </p:nvPr>
        </p:nvSpPr>
        <p:spPr/>
        <p:txBody>
          <a:bodyPr/>
          <a:lstStyle/>
          <a:p>
            <a:fld id="{D061A864-766B-F348-AFC6-60F95F2F5DBD}" type="slidenum">
              <a:rPr lang="en-US" smtClean="0"/>
              <a:t>13</a:t>
            </a:fld>
            <a:endParaRPr lang="en-US"/>
          </a:p>
        </p:txBody>
      </p:sp>
    </p:spTree>
    <p:extLst>
      <p:ext uri="{BB962C8B-B14F-4D97-AF65-F5344CB8AC3E}">
        <p14:creationId xmlns:p14="http://schemas.microsoft.com/office/powerpoint/2010/main" val="1132176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Academy studio, designed to produce broadcast quality video, webinars, and more.</a:t>
            </a:r>
          </a:p>
        </p:txBody>
      </p:sp>
      <p:sp>
        <p:nvSpPr>
          <p:cNvPr id="4" name="Slide Number Placeholder 3"/>
          <p:cNvSpPr>
            <a:spLocks noGrp="1"/>
          </p:cNvSpPr>
          <p:nvPr>
            <p:ph type="sldNum" sz="quarter" idx="10"/>
          </p:nvPr>
        </p:nvSpPr>
        <p:spPr/>
        <p:txBody>
          <a:bodyPr/>
          <a:lstStyle/>
          <a:p>
            <a:fld id="{D061A864-766B-F348-AFC6-60F95F2F5DBD}" type="slidenum">
              <a:rPr lang="en-US" smtClean="0"/>
              <a:t>14</a:t>
            </a:fld>
            <a:endParaRPr lang="en-US"/>
          </a:p>
        </p:txBody>
      </p:sp>
    </p:spTree>
    <p:extLst>
      <p:ext uri="{BB962C8B-B14F-4D97-AF65-F5344CB8AC3E}">
        <p14:creationId xmlns:p14="http://schemas.microsoft.com/office/powerpoint/2010/main" val="2553121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Academy sound studio for recording sound bites, interviews, podcasts, and other high quality audio.</a:t>
            </a:r>
          </a:p>
        </p:txBody>
      </p:sp>
      <p:sp>
        <p:nvSpPr>
          <p:cNvPr id="4" name="Slide Number Placeholder 3"/>
          <p:cNvSpPr>
            <a:spLocks noGrp="1"/>
          </p:cNvSpPr>
          <p:nvPr>
            <p:ph type="sldNum" sz="quarter" idx="10"/>
          </p:nvPr>
        </p:nvSpPr>
        <p:spPr/>
        <p:txBody>
          <a:bodyPr/>
          <a:lstStyle/>
          <a:p>
            <a:fld id="{D061A864-766B-F348-AFC6-60F95F2F5DBD}" type="slidenum">
              <a:rPr lang="en-US" smtClean="0"/>
              <a:t>15</a:t>
            </a:fld>
            <a:endParaRPr lang="en-US"/>
          </a:p>
        </p:txBody>
      </p:sp>
    </p:spTree>
    <p:extLst>
      <p:ext uri="{BB962C8B-B14F-4D97-AF65-F5344CB8AC3E}">
        <p14:creationId xmlns:p14="http://schemas.microsoft.com/office/powerpoint/2010/main" val="72176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mission of the You Can Fly program is to get people flying and keep them flying.</a:t>
            </a:r>
          </a:p>
        </p:txBody>
      </p:sp>
      <p:sp>
        <p:nvSpPr>
          <p:cNvPr id="4" name="Slide Number Placeholder 3"/>
          <p:cNvSpPr>
            <a:spLocks noGrp="1"/>
          </p:cNvSpPr>
          <p:nvPr>
            <p:ph type="sldNum" sz="quarter" idx="10"/>
          </p:nvPr>
        </p:nvSpPr>
        <p:spPr/>
        <p:txBody>
          <a:bodyPr/>
          <a:lstStyle/>
          <a:p>
            <a:fld id="{5D61485C-B06E-4951-8095-8178C9AB67D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4015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Fly is made up of four distinct initiatives, each designed for a different stage of a pilot’s journey.</a:t>
            </a:r>
          </a:p>
          <a:p>
            <a:pPr marL="228600" indent="-228600">
              <a:buAutoNum type="arabicPeriod"/>
            </a:pPr>
            <a:r>
              <a:rPr lang="en-US" dirty="0"/>
              <a:t>The High School initiative provides a four-year science and math based curriculum to help students discover and prepare for careers in aviation and aerospace.</a:t>
            </a:r>
          </a:p>
          <a:p>
            <a:pPr marL="228600" indent="-228600">
              <a:buAutoNum type="arabicPeriod"/>
            </a:pPr>
            <a:r>
              <a:rPr lang="en-US" dirty="0"/>
              <a:t>The Flight Training initiative is aimed at helping more of the people who start flight training complete their training and earn a pilot certificate. </a:t>
            </a:r>
          </a:p>
          <a:p>
            <a:pPr marL="228600" indent="-228600">
              <a:buAutoNum type="arabicPeriod"/>
            </a:pPr>
            <a:r>
              <a:rPr lang="en-US" dirty="0"/>
              <a:t>The Flying Clubs initiative helps create and support flying clubs to give pilots affordable access to aircraft and a community of their peers.</a:t>
            </a:r>
          </a:p>
          <a:p>
            <a:pPr marL="228600" indent="-228600">
              <a:buAutoNum type="arabicPeriod"/>
            </a:pPr>
            <a:r>
              <a:rPr lang="en-US" dirty="0"/>
              <a:t>The Rusty Pilots initiative makes it easy to get back into flying after an absence. Many people who return to flying through the Rusty Pilots initiative have been out of flying for a decade or more. </a:t>
            </a:r>
          </a:p>
          <a:p>
            <a:endParaRPr lang="en-US" dirty="0"/>
          </a:p>
        </p:txBody>
      </p:sp>
      <p:sp>
        <p:nvSpPr>
          <p:cNvPr id="4" name="Slide Number Placeholder 3"/>
          <p:cNvSpPr>
            <a:spLocks noGrp="1"/>
          </p:cNvSpPr>
          <p:nvPr>
            <p:ph type="sldNum" sz="quarter" idx="10"/>
          </p:nvPr>
        </p:nvSpPr>
        <p:spPr/>
        <p:txBody>
          <a:bodyPr/>
          <a:lstStyle/>
          <a:p>
            <a:fld id="{D061A864-766B-F348-AFC6-60F95F2F5DBD}" type="slidenum">
              <a:rPr lang="en-US" smtClean="0"/>
              <a:t>3</a:t>
            </a:fld>
            <a:endParaRPr lang="en-US"/>
          </a:p>
        </p:txBody>
      </p:sp>
    </p:spTree>
    <p:extLst>
      <p:ext uri="{BB962C8B-B14F-4D97-AF65-F5344CB8AC3E}">
        <p14:creationId xmlns:p14="http://schemas.microsoft.com/office/powerpoint/2010/main" val="3570623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Curriculum is a major part of the high school initiative, and probably the part with the most potential to make a difference.</a:t>
            </a:r>
          </a:p>
          <a:p>
            <a:pPr defTabSz="931774">
              <a:defRPr/>
            </a:pPr>
            <a:r>
              <a:rPr lang="en-US" dirty="0"/>
              <a:t>It is designed for 9</a:t>
            </a:r>
            <a:r>
              <a:rPr lang="en-US" baseline="30000" dirty="0"/>
              <a:t>th</a:t>
            </a:r>
            <a:r>
              <a:rPr lang="en-US" dirty="0"/>
              <a:t> through 12</a:t>
            </a:r>
            <a:r>
              <a:rPr lang="en-US" baseline="30000" dirty="0"/>
              <a:t>th</a:t>
            </a:r>
            <a:r>
              <a:rPr lang="en-US" dirty="0"/>
              <a:t> graders and offers three different pathways, each leading to an industry-recognized certification or test.</a:t>
            </a:r>
          </a:p>
          <a:p>
            <a:pPr defTabSz="931774">
              <a:defRPr/>
            </a:pPr>
            <a:r>
              <a:rPr lang="en-US" dirty="0"/>
              <a:t>The three pathways are pilot, drones or unmanned aerial systems, and aerospace engineering,</a:t>
            </a:r>
          </a:p>
          <a:p>
            <a:pPr defTabSz="931774">
              <a:defRPr/>
            </a:pPr>
            <a:r>
              <a:rPr lang="en-US" dirty="0"/>
              <a:t>The 9</a:t>
            </a:r>
            <a:r>
              <a:rPr lang="en-US" baseline="30000" dirty="0"/>
              <a:t>th</a:t>
            </a:r>
            <a:r>
              <a:rPr lang="en-US" dirty="0"/>
              <a:t> grade courses have been in field testing during the past year and will be available free of charge to any U.S. public or private high school beginning in the next (2018-2019) school year. </a:t>
            </a:r>
          </a:p>
          <a:p>
            <a:pPr defTabSz="931774">
              <a:defRPr/>
            </a:pPr>
            <a:r>
              <a:rPr lang="en-US" dirty="0"/>
              <a:t>Tenth grade courses are now in development and a new grade level will be released each year until all four years are completed.</a:t>
            </a:r>
          </a:p>
          <a:p>
            <a:pPr defTabSz="931774">
              <a:defRPr/>
            </a:pPr>
            <a:r>
              <a:rPr lang="en-US" dirty="0"/>
              <a:t> </a:t>
            </a:r>
            <a:br>
              <a:rPr lang="en-US" dirty="0"/>
            </a:br>
            <a:r>
              <a:rPr lang="en-US" dirty="0"/>
              <a:t>  ​No other organization has stepped up to meet this challenge on a national scale</a:t>
            </a:r>
          </a:p>
          <a:p>
            <a:pPr defTabSz="931774">
              <a:defRPr/>
            </a:pPr>
            <a:endParaRPr lang="en-US" dirty="0"/>
          </a:p>
        </p:txBody>
      </p:sp>
      <p:sp>
        <p:nvSpPr>
          <p:cNvPr id="4" name="Slide Number Placeholder 3"/>
          <p:cNvSpPr>
            <a:spLocks noGrp="1"/>
          </p:cNvSpPr>
          <p:nvPr>
            <p:ph type="sldNum" sz="quarter" idx="10"/>
          </p:nvPr>
        </p:nvSpPr>
        <p:spPr/>
        <p:txBody>
          <a:bodyPr/>
          <a:lstStyle/>
          <a:p>
            <a:fld id="{A0C74691-3C91-4C06-9C32-2332A38A0555}" type="slidenum">
              <a:rPr lang="en-US" smtClean="0"/>
              <a:t>4</a:t>
            </a:fld>
            <a:endParaRPr lang="en-US"/>
          </a:p>
        </p:txBody>
      </p:sp>
    </p:spTree>
    <p:extLst>
      <p:ext uri="{BB962C8B-B14F-4D97-AF65-F5344CB8AC3E}">
        <p14:creationId xmlns:p14="http://schemas.microsoft.com/office/powerpoint/2010/main" val="338019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are aligned to U.S. federal education standards</a:t>
            </a:r>
            <a:endParaRPr lang="en-US" baseline="0" dirty="0"/>
          </a:p>
          <a:p>
            <a:r>
              <a:rPr lang="en-US" dirty="0"/>
              <a:t>Resources </a:t>
            </a:r>
            <a:r>
              <a:rPr lang="en" dirty="0"/>
              <a:t>Include lesson plans, presentations, student activities, </a:t>
            </a:r>
            <a:r>
              <a:rPr lang="en-US" dirty="0"/>
              <a:t>and </a:t>
            </a:r>
            <a:r>
              <a:rPr lang="en" dirty="0"/>
              <a:t>student assessments</a:t>
            </a:r>
          </a:p>
          <a:p>
            <a:r>
              <a:rPr lang="en" dirty="0"/>
              <a:t>Includes video clips, projects, links to extend learning</a:t>
            </a:r>
          </a:p>
          <a:p>
            <a:r>
              <a:rPr lang="en" dirty="0"/>
              <a:t>Suggests materials for activities that are low cost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AOPA provides three-day p</a:t>
            </a:r>
            <a:r>
              <a:rPr lang="en" dirty="0"/>
              <a:t>rofessional development </a:t>
            </a:r>
            <a:r>
              <a:rPr lang="en-US" dirty="0"/>
              <a:t>workshops</a:t>
            </a:r>
            <a:r>
              <a:rPr lang="en" dirty="0"/>
              <a:t> for teachers </a:t>
            </a:r>
            <a:r>
              <a:rPr lang="en-US" dirty="0"/>
              <a:t>to help them gain a better understanding of the subject matter and course structure</a:t>
            </a:r>
            <a:endParaRPr lang="en" dirty="0"/>
          </a:p>
          <a:p>
            <a:endParaRPr lang="en-US" dirty="0"/>
          </a:p>
        </p:txBody>
      </p:sp>
      <p:sp>
        <p:nvSpPr>
          <p:cNvPr id="4" name="Slide Number Placeholder 3"/>
          <p:cNvSpPr>
            <a:spLocks noGrp="1"/>
          </p:cNvSpPr>
          <p:nvPr>
            <p:ph type="sldNum" sz="quarter" idx="10"/>
          </p:nvPr>
        </p:nvSpPr>
        <p:spPr/>
        <p:txBody>
          <a:bodyPr/>
          <a:lstStyle/>
          <a:p>
            <a:fld id="{D061A864-766B-F348-AFC6-60F95F2F5DBD}" type="slidenum">
              <a:rPr lang="en-US" smtClean="0"/>
              <a:t>5</a:t>
            </a:fld>
            <a:endParaRPr lang="en-US"/>
          </a:p>
        </p:txBody>
      </p:sp>
    </p:spTree>
    <p:extLst>
      <p:ext uri="{BB962C8B-B14F-4D97-AF65-F5344CB8AC3E}">
        <p14:creationId xmlns:p14="http://schemas.microsoft.com/office/powerpoint/2010/main" val="71843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SzPct val="50000"/>
            </a:pPr>
            <a:r>
              <a:rPr lang="en-US" u="sng" dirty="0"/>
              <a:t>The Flight Training initiative is designed to help schools the kind of customer experience that keeps students coming back</a:t>
            </a:r>
            <a:endParaRPr lang="en-US" dirty="0"/>
          </a:p>
          <a:p>
            <a:pPr marL="457200" lvl="1" indent="0">
              <a:lnSpc>
                <a:spcPct val="100000"/>
              </a:lnSpc>
              <a:buSzPct val="50000"/>
              <a:buNone/>
            </a:pPr>
            <a:r>
              <a:rPr lang="en-US" dirty="0"/>
              <a:t>We’re working with </a:t>
            </a:r>
            <a:r>
              <a:rPr lang="en-US" dirty="0" err="1"/>
              <a:t>aFlight</a:t>
            </a:r>
            <a:r>
              <a:rPr lang="en-US" dirty="0"/>
              <a:t> Training Advisory Board  </a:t>
            </a:r>
          </a:p>
          <a:p>
            <a:pPr marL="457200" lvl="1" indent="0">
              <a:lnSpc>
                <a:spcPct val="100000"/>
              </a:lnSpc>
              <a:buSzPct val="50000"/>
              <a:buNone/>
            </a:pPr>
            <a:r>
              <a:rPr lang="en-US" dirty="0"/>
              <a:t>A dozen schools of various sizes and levels of success, located all across the country</a:t>
            </a:r>
          </a:p>
          <a:p>
            <a:pPr marL="457200" lvl="1" indent="0">
              <a:lnSpc>
                <a:spcPct val="100000"/>
              </a:lnSpc>
              <a:buSzPct val="50000"/>
              <a:buNone/>
            </a:pPr>
            <a:r>
              <a:rPr lang="en-US" dirty="0"/>
              <a:t>Validated what we’ve observed, will be helping us test throughout the process</a:t>
            </a:r>
          </a:p>
          <a:p>
            <a:pPr marL="457200" lvl="1" indent="0">
              <a:lnSpc>
                <a:spcPct val="100000"/>
              </a:lnSpc>
              <a:buSzPct val="50000"/>
              <a:buNone/>
            </a:pPr>
            <a:endParaRPr lang="en-US" dirty="0"/>
          </a:p>
        </p:txBody>
      </p:sp>
      <p:sp>
        <p:nvSpPr>
          <p:cNvPr id="4" name="Slide Number Placeholder 3"/>
          <p:cNvSpPr>
            <a:spLocks noGrp="1"/>
          </p:cNvSpPr>
          <p:nvPr>
            <p:ph type="sldNum" sz="quarter" idx="10"/>
          </p:nvPr>
        </p:nvSpPr>
        <p:spPr/>
        <p:txBody>
          <a:bodyPr/>
          <a:lstStyle/>
          <a:p>
            <a:fld id="{5D61485C-B06E-4951-8095-8178C9AB67D8}" type="slidenum">
              <a:rPr lang="en-US" smtClean="0"/>
              <a:t>6</a:t>
            </a:fld>
            <a:endParaRPr lang="en-US"/>
          </a:p>
        </p:txBody>
      </p:sp>
    </p:spTree>
    <p:extLst>
      <p:ext uri="{BB962C8B-B14F-4D97-AF65-F5344CB8AC3E}">
        <p14:creationId xmlns:p14="http://schemas.microsoft.com/office/powerpoint/2010/main" val="144422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SzPct val="50000"/>
            </a:pPr>
            <a:r>
              <a:rPr lang="en-US" dirty="0"/>
              <a:t>We need a better way to deliver training...</a:t>
            </a:r>
          </a:p>
          <a:p>
            <a:pPr lvl="1">
              <a:buSzPct val="50000"/>
            </a:pPr>
            <a:r>
              <a:rPr lang="en-US" dirty="0"/>
              <a:t>AOPA is building an app that will deliver an individualized curriculum based on student performance</a:t>
            </a:r>
          </a:p>
          <a:p>
            <a:pPr lvl="1">
              <a:buSzPct val="50000"/>
            </a:pPr>
            <a:r>
              <a:rPr lang="en-US" dirty="0"/>
              <a:t>We are building and partnering to deliver integrated business support tools to help schools run their businesses more efficiently</a:t>
            </a:r>
          </a:p>
          <a:p>
            <a:pPr lvl="1">
              <a:buSzPct val="50000"/>
            </a:pPr>
            <a:r>
              <a:rPr lang="en-US" dirty="0"/>
              <a:t>We are developing training to help schools and CFIs deliver great customer experiences.</a:t>
            </a:r>
          </a:p>
          <a:p>
            <a:pPr lvl="1">
              <a:buSzPct val="50000"/>
            </a:pPr>
            <a:r>
              <a:rPr lang="en-US" dirty="0"/>
              <a:t>Training programs will be offered at You Can Fly Academy and virtually</a:t>
            </a:r>
          </a:p>
          <a:p>
            <a:pPr lvl="1">
              <a:buSzPct val="50000"/>
            </a:pPr>
            <a:endParaRPr lang="en-US" dirty="0"/>
          </a:p>
        </p:txBody>
      </p:sp>
      <p:sp>
        <p:nvSpPr>
          <p:cNvPr id="4" name="Slide Number Placeholder 3"/>
          <p:cNvSpPr>
            <a:spLocks noGrp="1"/>
          </p:cNvSpPr>
          <p:nvPr>
            <p:ph type="sldNum" sz="quarter" idx="10"/>
          </p:nvPr>
        </p:nvSpPr>
        <p:spPr/>
        <p:txBody>
          <a:bodyPr/>
          <a:lstStyle/>
          <a:p>
            <a:fld id="{5D61485C-B06E-4951-8095-8178C9AB67D8}" type="slidenum">
              <a:rPr lang="en-US" smtClean="0"/>
              <a:t>7</a:t>
            </a:fld>
            <a:endParaRPr lang="en-US"/>
          </a:p>
        </p:txBody>
      </p:sp>
    </p:spTree>
    <p:extLst>
      <p:ext uri="{BB962C8B-B14F-4D97-AF65-F5344CB8AC3E}">
        <p14:creationId xmlns:p14="http://schemas.microsoft.com/office/powerpoint/2010/main" val="229090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Flying Club initiative is helping pilots start and grow flying clubs</a:t>
            </a:r>
          </a:p>
          <a:p>
            <a:r>
              <a:rPr lang="en-US" dirty="0"/>
              <a:t>More than 800 clubs are part of the Flying Club Network</a:t>
            </a:r>
          </a:p>
          <a:p>
            <a:r>
              <a:rPr lang="en-US" dirty="0"/>
              <a:t>AOPA Ambassadors based around U.S. work directly with pilots who want to start clubs</a:t>
            </a:r>
          </a:p>
          <a:p>
            <a:r>
              <a:rPr lang="en-US" dirty="0"/>
              <a:t>Ambassadors help with everything from developing bylaws and choosing an organizational structure to finding airplanes</a:t>
            </a:r>
          </a:p>
          <a:p>
            <a:endParaRPr lang="en-US" dirty="0"/>
          </a:p>
        </p:txBody>
      </p:sp>
      <p:sp>
        <p:nvSpPr>
          <p:cNvPr id="4" name="Slide Number Placeholder 3"/>
          <p:cNvSpPr>
            <a:spLocks noGrp="1"/>
          </p:cNvSpPr>
          <p:nvPr>
            <p:ph type="sldNum" sz="quarter" idx="10"/>
          </p:nvPr>
        </p:nvSpPr>
        <p:spPr/>
        <p:txBody>
          <a:bodyPr/>
          <a:lstStyle/>
          <a:p>
            <a:fld id="{5D61485C-B06E-4951-8095-8178C9AB67D8}" type="slidenum">
              <a:rPr lang="en-US" smtClean="0"/>
              <a:t>8</a:t>
            </a:fld>
            <a:endParaRPr lang="en-US"/>
          </a:p>
        </p:txBody>
      </p:sp>
    </p:spTree>
    <p:extLst>
      <p:ext uri="{BB962C8B-B14F-4D97-AF65-F5344CB8AC3E}">
        <p14:creationId xmlns:p14="http://schemas.microsoft.com/office/powerpoint/2010/main" val="9909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Rusty Pilots provides free seminars designed to help pilots who haven’t flown for some time get recurrent</a:t>
            </a:r>
          </a:p>
          <a:p>
            <a:r>
              <a:rPr lang="en-US" dirty="0"/>
              <a:t>The seminars cover the topics required for a flight review</a:t>
            </a:r>
          </a:p>
          <a:p>
            <a:r>
              <a:rPr lang="en-US" dirty="0"/>
              <a:t>Participants get a signoff for 3 hours of ground instruction</a:t>
            </a:r>
          </a:p>
          <a:p>
            <a:r>
              <a:rPr lang="en-US" dirty="0"/>
              <a:t>Events are held at flight schools so participants can easily sign up for additional instruction</a:t>
            </a:r>
          </a:p>
          <a:p>
            <a:r>
              <a:rPr lang="en-US" dirty="0"/>
              <a:t>In 2018, we’ll celebrate getting our 5,000</a:t>
            </a:r>
            <a:r>
              <a:rPr lang="en-US" baseline="30000" dirty="0"/>
              <a:t>th</a:t>
            </a:r>
            <a:r>
              <a:rPr lang="en-US" dirty="0"/>
              <a:t> pilot back in the air</a:t>
            </a:r>
          </a:p>
        </p:txBody>
      </p:sp>
      <p:sp>
        <p:nvSpPr>
          <p:cNvPr id="4" name="Slide Number Placeholder 3"/>
          <p:cNvSpPr>
            <a:spLocks noGrp="1"/>
          </p:cNvSpPr>
          <p:nvPr>
            <p:ph type="sldNum" sz="quarter" idx="10"/>
          </p:nvPr>
        </p:nvSpPr>
        <p:spPr/>
        <p:txBody>
          <a:bodyPr/>
          <a:lstStyle/>
          <a:p>
            <a:fld id="{5D61485C-B06E-4951-8095-8178C9AB67D8}" type="slidenum">
              <a:rPr lang="en-US" smtClean="0"/>
              <a:t>9</a:t>
            </a:fld>
            <a:endParaRPr lang="en-US"/>
          </a:p>
        </p:txBody>
      </p:sp>
    </p:spTree>
    <p:extLst>
      <p:ext uri="{BB962C8B-B14F-4D97-AF65-F5344CB8AC3E}">
        <p14:creationId xmlns:p14="http://schemas.microsoft.com/office/powerpoint/2010/main" val="287130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1438778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1605419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1293869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Picture+Sidebar">
    <p:spTree>
      <p:nvGrpSpPr>
        <p:cNvPr id="1" name=""/>
        <p:cNvGrpSpPr/>
        <p:nvPr/>
      </p:nvGrpSpPr>
      <p:grpSpPr>
        <a:xfrm>
          <a:off x="0" y="0"/>
          <a:ext cx="0" cy="0"/>
          <a:chOff x="0" y="0"/>
          <a:chExt cx="0" cy="0"/>
        </a:xfrm>
      </p:grpSpPr>
      <p:sp>
        <p:nvSpPr>
          <p:cNvPr id="15" name="Rectangle 14"/>
          <p:cNvSpPr/>
          <p:nvPr userDrawn="1"/>
        </p:nvSpPr>
        <p:spPr>
          <a:xfrm>
            <a:off x="8318500" y="4651512"/>
            <a:ext cx="3415748" cy="2384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Picture Placeholder 10"/>
          <p:cNvSpPr>
            <a:spLocks noGrp="1"/>
          </p:cNvSpPr>
          <p:nvPr>
            <p:ph type="pic" sz="quarter" idx="26"/>
          </p:nvPr>
        </p:nvSpPr>
        <p:spPr>
          <a:xfrm>
            <a:off x="8318500" y="-1"/>
            <a:ext cx="3415748" cy="4651513"/>
          </a:xfrm>
          <a:prstGeom prst="rect">
            <a:avLst/>
          </a:prstGeom>
        </p:spPr>
        <p:txBody>
          <a:bodyPr>
            <a:normAutofit/>
          </a:bodyPr>
          <a:lstStyle>
            <a:lvl1pPr>
              <a:defRPr sz="1200"/>
            </a:lvl1pPr>
          </a:lstStyle>
          <a:p>
            <a:r>
              <a:rPr lang="en-US"/>
              <a:t>Click icon to add picture</a:t>
            </a:r>
          </a:p>
        </p:txBody>
      </p:sp>
      <p:sp>
        <p:nvSpPr>
          <p:cNvPr id="8" name="Title Placeholder 1"/>
          <p:cNvSpPr>
            <a:spLocks noGrp="1"/>
          </p:cNvSpPr>
          <p:nvPr>
            <p:ph type="title" hasCustomPrompt="1"/>
          </p:nvPr>
        </p:nvSpPr>
        <p:spPr>
          <a:xfrm>
            <a:off x="457200" y="927100"/>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a:t>CLICK TO EDIT MASTER TITLE STYLE</a:t>
            </a:r>
            <a:endParaRPr lang="en-JM"/>
          </a:p>
        </p:txBody>
      </p:sp>
      <p:sp>
        <p:nvSpPr>
          <p:cNvPr id="9" name="Text Placeholder 17"/>
          <p:cNvSpPr>
            <a:spLocks noGrp="1"/>
          </p:cNvSpPr>
          <p:nvPr>
            <p:ph type="body" sz="quarter" idx="24"/>
          </p:nvPr>
        </p:nvSpPr>
        <p:spPr>
          <a:xfrm>
            <a:off x="457200" y="587513"/>
            <a:ext cx="5029200" cy="203015"/>
          </a:xfrm>
          <a:prstGeom prst="rect">
            <a:avLst/>
          </a:prstGeom>
        </p:spPr>
        <p:txBody>
          <a:bodyPr lIns="0" tIns="0" rIns="0" bIns="0" anchor="t" anchorCtr="0">
            <a:noAutofit/>
          </a:bodyPr>
          <a:lstStyle>
            <a:lvl1pPr marL="0" indent="0" algn="l">
              <a:buFontTx/>
              <a:buNone/>
              <a:defRPr sz="1200" b="0" kern="0" spc="0">
                <a:solidFill>
                  <a:srgbClr val="EAAA00"/>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0" name="Text Placeholder 3"/>
          <p:cNvSpPr>
            <a:spLocks noGrp="1"/>
          </p:cNvSpPr>
          <p:nvPr>
            <p:ph type="body" sz="quarter" idx="60" hasCustomPrompt="1"/>
          </p:nvPr>
        </p:nvSpPr>
        <p:spPr>
          <a:xfrm>
            <a:off x="457200" y="2012950"/>
            <a:ext cx="2919699" cy="304800"/>
          </a:xfrm>
          <a:prstGeom prst="rect">
            <a:avLst/>
          </a:prstGeom>
        </p:spPr>
        <p:txBody>
          <a:bodyPr lIns="0" tIns="0" rIns="0" bIns="0" anchor="t" anchorCtr="0">
            <a:noAutofit/>
          </a:bodyPr>
          <a:lstStyle>
            <a:lvl1pPr marL="0" indent="0" algn="l">
              <a:buFontTx/>
              <a:buNone/>
              <a:defRPr sz="1400" b="1" i="0">
                <a:solidFill>
                  <a:schemeClr val="accent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11" name="Text Placeholder 7"/>
          <p:cNvSpPr>
            <a:spLocks noGrp="1"/>
          </p:cNvSpPr>
          <p:nvPr>
            <p:ph type="body" sz="quarter" idx="71"/>
          </p:nvPr>
        </p:nvSpPr>
        <p:spPr>
          <a:xfrm>
            <a:off x="457200" y="2454322"/>
            <a:ext cx="5549900" cy="2866978"/>
          </a:xfrm>
          <a:prstGeom prst="rect">
            <a:avLst/>
          </a:prstGeom>
        </p:spPr>
        <p:txBody>
          <a:bodyPr lIns="0" tIns="0" rIns="0" bIns="0" spcCol="274320">
            <a:noAutofit/>
          </a:bodyPr>
          <a:lstStyle>
            <a:lvl1pPr marL="0" indent="0" algn="l">
              <a:lnSpc>
                <a:spcPct val="150000"/>
              </a:lnSpc>
              <a:buFontTx/>
              <a:buNone/>
              <a:defRPr sz="1200" b="0" i="0">
                <a:solidFill>
                  <a:schemeClr val="tx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13" name="Text Placeholder 3"/>
          <p:cNvSpPr>
            <a:spLocks noGrp="1"/>
          </p:cNvSpPr>
          <p:nvPr>
            <p:ph type="body" sz="quarter" idx="70"/>
          </p:nvPr>
        </p:nvSpPr>
        <p:spPr>
          <a:xfrm>
            <a:off x="8482054" y="4786381"/>
            <a:ext cx="3085106" cy="382519"/>
          </a:xfrm>
          <a:prstGeom prst="rect">
            <a:avLst/>
          </a:prstGeom>
        </p:spPr>
        <p:txBody>
          <a:bodyPr>
            <a:noAutofit/>
          </a:bodyPr>
          <a:lstStyle>
            <a:lvl1pPr marL="0" indent="0" algn="l">
              <a:buFontTx/>
              <a:buNone/>
              <a:defRPr sz="1400" b="0" i="0">
                <a:solidFill>
                  <a:schemeClr val="bg1"/>
                </a:solidFill>
                <a:latin typeface="Lucida Fax" charset="0"/>
                <a:ea typeface="Lucida Fax" charset="0"/>
                <a:cs typeface="Lucida Fax"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US"/>
              <a:t>Click to edit Master text styles</a:t>
            </a:r>
          </a:p>
        </p:txBody>
      </p:sp>
      <p:sp>
        <p:nvSpPr>
          <p:cNvPr id="14" name="Text Placeholder 3"/>
          <p:cNvSpPr>
            <a:spLocks noGrp="1"/>
          </p:cNvSpPr>
          <p:nvPr>
            <p:ph type="body" sz="quarter" idx="72" hasCustomPrompt="1"/>
          </p:nvPr>
        </p:nvSpPr>
        <p:spPr>
          <a:xfrm>
            <a:off x="8482054" y="5166883"/>
            <a:ext cx="3085106" cy="1325357"/>
          </a:xfrm>
          <a:prstGeom prst="rect">
            <a:avLst/>
          </a:prstGeom>
        </p:spPr>
        <p:txBody>
          <a:bodyPr>
            <a:noAutofit/>
          </a:bodyPr>
          <a:lstStyle>
            <a:lvl1pPr marL="0" indent="0" algn="l">
              <a:lnSpc>
                <a:spcPct val="150000"/>
              </a:lnSpc>
              <a:buFontTx/>
              <a:buNone/>
              <a:defRPr sz="1200" b="1" i="0" spc="0" baseline="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pic>
        <p:nvPicPr>
          <p:cNvPr id="2" name="Picture 1"/>
          <p:cNvPicPr>
            <a:picLocks noChangeAspect="1"/>
          </p:cNvPicPr>
          <p:nvPr userDrawn="1"/>
        </p:nvPicPr>
        <p:blipFill>
          <a:blip r:embed="rId2"/>
          <a:stretch>
            <a:fillRect/>
          </a:stretch>
        </p:blipFill>
        <p:spPr>
          <a:xfrm>
            <a:off x="251011" y="5865060"/>
            <a:ext cx="2365253" cy="810770"/>
          </a:xfrm>
          <a:prstGeom prst="rect">
            <a:avLst/>
          </a:prstGeom>
        </p:spPr>
      </p:pic>
    </p:spTree>
    <p:extLst>
      <p:ext uri="{BB962C8B-B14F-4D97-AF65-F5344CB8AC3E}">
        <p14:creationId xmlns:p14="http://schemas.microsoft.com/office/powerpoint/2010/main" val="635936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of Media Highlighted">
    <p:spTree>
      <p:nvGrpSpPr>
        <p:cNvPr id="1" name=""/>
        <p:cNvGrpSpPr/>
        <p:nvPr/>
      </p:nvGrpSpPr>
      <p:grpSpPr>
        <a:xfrm>
          <a:off x="0" y="0"/>
          <a:ext cx="0" cy="0"/>
          <a:chOff x="0" y="0"/>
          <a:chExt cx="0" cy="0"/>
        </a:xfrm>
      </p:grpSpPr>
      <p:sp>
        <p:nvSpPr>
          <p:cNvPr id="15" name="Rectangle 14"/>
          <p:cNvSpPr/>
          <p:nvPr userDrawn="1"/>
        </p:nvSpPr>
        <p:spPr>
          <a:xfrm>
            <a:off x="8187193" y="-159026"/>
            <a:ext cx="4009288" cy="80506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Content Placeholder 2"/>
          <p:cNvSpPr>
            <a:spLocks noGrp="1"/>
          </p:cNvSpPr>
          <p:nvPr>
            <p:ph idx="1"/>
          </p:nvPr>
        </p:nvSpPr>
        <p:spPr>
          <a:xfrm>
            <a:off x="640080" y="2266122"/>
            <a:ext cx="3434963" cy="3279913"/>
          </a:xfrm>
          <a:prstGeom prst="rect">
            <a:avLst/>
          </a:prstGeo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Title Placeholder 1"/>
          <p:cNvSpPr>
            <a:spLocks noGrp="1"/>
          </p:cNvSpPr>
          <p:nvPr>
            <p:ph type="title" hasCustomPrompt="1"/>
          </p:nvPr>
        </p:nvSpPr>
        <p:spPr>
          <a:xfrm>
            <a:off x="640080" y="1071516"/>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640080" y="731929"/>
            <a:ext cx="5029200" cy="203015"/>
          </a:xfrm>
          <a:prstGeom prst="rect">
            <a:avLst/>
          </a:prstGeom>
        </p:spPr>
        <p:txBody>
          <a:bodyPr lIns="0" tIns="0" rIns="0" bIns="0" anchor="t" anchorCtr="0">
            <a:noAutofit/>
          </a:bodyPr>
          <a:lstStyle>
            <a:lvl1pPr marL="0" indent="0" algn="l">
              <a:buFontTx/>
              <a:buNone/>
              <a:defRPr sz="1200" b="0" kern="0" spc="0">
                <a:solidFill>
                  <a:srgbClr val="EAAA00"/>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9" name="Straight Connector 8"/>
          <p:cNvCxnSpPr/>
          <p:nvPr userDrawn="1"/>
        </p:nvCxnSpPr>
        <p:spPr>
          <a:xfrm>
            <a:off x="640080" y="1682496"/>
            <a:ext cx="1228344"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25"/>
          </p:nvPr>
        </p:nvSpPr>
        <p:spPr>
          <a:xfrm>
            <a:off x="4290921" y="2266122"/>
            <a:ext cx="3434963" cy="3279913"/>
          </a:xfrm>
          <a:prstGeom prst="rect">
            <a:avLst/>
          </a:prstGeo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11" name="Content Placeholder 2"/>
          <p:cNvSpPr>
            <a:spLocks noGrp="1"/>
          </p:cNvSpPr>
          <p:nvPr>
            <p:ph idx="26"/>
          </p:nvPr>
        </p:nvSpPr>
        <p:spPr>
          <a:xfrm>
            <a:off x="8187193" y="2266122"/>
            <a:ext cx="3434963" cy="3279913"/>
          </a:xfrm>
          <a:prstGeom prst="rect">
            <a:avLst/>
          </a:prstGeo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12" name="Text Placeholder 17"/>
          <p:cNvSpPr>
            <a:spLocks noGrp="1"/>
          </p:cNvSpPr>
          <p:nvPr>
            <p:ph type="body" sz="quarter" idx="27"/>
          </p:nvPr>
        </p:nvSpPr>
        <p:spPr>
          <a:xfrm>
            <a:off x="640080" y="5719276"/>
            <a:ext cx="3434963" cy="621315"/>
          </a:xfrm>
          <a:prstGeom prst="rect">
            <a:avLst/>
          </a:prstGeom>
        </p:spPr>
        <p:txBody>
          <a:bodyPr lIns="0" tIns="0" rIns="0" bIns="0" anchor="t" anchorCtr="0">
            <a:noAutofit/>
          </a:bodyPr>
          <a:lstStyle>
            <a:lvl1pPr marL="0" indent="0" algn="l">
              <a:lnSpc>
                <a:spcPct val="150000"/>
              </a:lnSpc>
              <a:buFontTx/>
              <a:buNone/>
              <a:defRPr sz="12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3" name="Text Placeholder 17"/>
          <p:cNvSpPr>
            <a:spLocks noGrp="1"/>
          </p:cNvSpPr>
          <p:nvPr>
            <p:ph type="body" sz="quarter" idx="28"/>
          </p:nvPr>
        </p:nvSpPr>
        <p:spPr>
          <a:xfrm>
            <a:off x="4290921" y="5719276"/>
            <a:ext cx="3434963" cy="621315"/>
          </a:xfrm>
          <a:prstGeom prst="rect">
            <a:avLst/>
          </a:prstGeom>
        </p:spPr>
        <p:txBody>
          <a:bodyPr lIns="0" tIns="0" rIns="0" bIns="0" anchor="t" anchorCtr="0">
            <a:noAutofit/>
          </a:bodyPr>
          <a:lstStyle>
            <a:lvl1pPr marL="0" indent="0" algn="l">
              <a:lnSpc>
                <a:spcPct val="150000"/>
              </a:lnSpc>
              <a:buFontTx/>
              <a:buNone/>
              <a:defRPr sz="12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4" name="Text Placeholder 17"/>
          <p:cNvSpPr>
            <a:spLocks noGrp="1"/>
          </p:cNvSpPr>
          <p:nvPr>
            <p:ph type="body" sz="quarter" idx="29"/>
          </p:nvPr>
        </p:nvSpPr>
        <p:spPr>
          <a:xfrm>
            <a:off x="8187193" y="5719276"/>
            <a:ext cx="3434963" cy="621315"/>
          </a:xfrm>
          <a:prstGeom prst="rect">
            <a:avLst/>
          </a:prstGeom>
        </p:spPr>
        <p:txBody>
          <a:bodyPr lIns="0" tIns="0" rIns="0" bIns="0" anchor="t" anchorCtr="0">
            <a:noAutofit/>
          </a:bodyPr>
          <a:lstStyle>
            <a:lvl1pPr marL="0" indent="0" algn="l">
              <a:lnSpc>
                <a:spcPct val="150000"/>
              </a:lnSpc>
              <a:buFontTx/>
              <a:buNone/>
              <a:defRPr sz="12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6" name="Text Placeholder 3"/>
          <p:cNvSpPr>
            <a:spLocks noGrp="1"/>
          </p:cNvSpPr>
          <p:nvPr>
            <p:ph type="body" sz="quarter" idx="60" hasCustomPrompt="1"/>
          </p:nvPr>
        </p:nvSpPr>
        <p:spPr>
          <a:xfrm>
            <a:off x="8187193" y="1919277"/>
            <a:ext cx="2919699" cy="304800"/>
          </a:xfrm>
          <a:prstGeom prst="rect">
            <a:avLst/>
          </a:prstGeom>
        </p:spPr>
        <p:txBody>
          <a:bodyPr lIns="0" tIns="0" rIns="0" bIns="0" anchor="t" anchorCtr="0">
            <a:noAutofit/>
          </a:bodyPr>
          <a:lstStyle>
            <a:lvl1pPr marL="0" indent="0" algn="l">
              <a:buFontTx/>
              <a:buNone/>
              <a:defRPr sz="1400" b="1" i="0">
                <a:solidFill>
                  <a:schemeClr val="accent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pic>
        <p:nvPicPr>
          <p:cNvPr id="17" name="Picture 16"/>
          <p:cNvPicPr>
            <a:picLocks noChangeAspect="1"/>
          </p:cNvPicPr>
          <p:nvPr userDrawn="1"/>
        </p:nvPicPr>
        <p:blipFill>
          <a:blip r:embed="rId2"/>
          <a:stretch>
            <a:fillRect/>
          </a:stretch>
        </p:blipFill>
        <p:spPr>
          <a:xfrm>
            <a:off x="9515853" y="285608"/>
            <a:ext cx="2365253" cy="810770"/>
          </a:xfrm>
          <a:prstGeom prst="rect">
            <a:avLst/>
          </a:prstGeom>
        </p:spPr>
      </p:pic>
    </p:spTree>
    <p:extLst>
      <p:ext uri="{BB962C8B-B14F-4D97-AF65-F5344CB8AC3E}">
        <p14:creationId xmlns:p14="http://schemas.microsoft.com/office/powerpoint/2010/main" val="1268688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 Comput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2499" r="45833"/>
          <a:stretch/>
        </p:blipFill>
        <p:spPr>
          <a:xfrm rot="900000">
            <a:off x="-3600721" y="213691"/>
            <a:ext cx="18288000" cy="7973568"/>
          </a:xfrm>
          <a:prstGeom prst="rect">
            <a:avLst/>
          </a:prstGeom>
        </p:spPr>
      </p:pic>
      <p:pic>
        <p:nvPicPr>
          <p:cNvPr id="6" name="Picture 5" descr="MacBook-Pro-mockup.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0624" y="620397"/>
            <a:ext cx="9814560" cy="6101078"/>
          </a:xfrm>
          <a:prstGeom prst="rect">
            <a:avLst/>
          </a:prstGeom>
        </p:spPr>
      </p:pic>
      <p:sp>
        <p:nvSpPr>
          <p:cNvPr id="7" name="Picture Placeholder 2"/>
          <p:cNvSpPr>
            <a:spLocks noGrp="1"/>
          </p:cNvSpPr>
          <p:nvPr>
            <p:ph type="pic" sz="quarter" idx="13"/>
          </p:nvPr>
        </p:nvSpPr>
        <p:spPr>
          <a:xfrm>
            <a:off x="5543280" y="1066107"/>
            <a:ext cx="6648720" cy="4547513"/>
          </a:xfrm>
          <a:prstGeom prst="rect">
            <a:avLst/>
          </a:prstGeom>
        </p:spPr>
        <p:txBody>
          <a:bodyPr>
            <a:normAutofit/>
          </a:bodyPr>
          <a:lstStyle>
            <a:lvl1pPr>
              <a:defRPr sz="1400">
                <a:solidFill>
                  <a:schemeClr val="bg1"/>
                </a:solidFill>
              </a:defRPr>
            </a:lvl1pPr>
          </a:lstStyle>
          <a:p>
            <a:r>
              <a:rPr lang="en-US"/>
              <a:t>Click icon to add picture</a:t>
            </a:r>
            <a:endParaRPr lang="en-JM"/>
          </a:p>
        </p:txBody>
      </p:sp>
      <p:sp>
        <p:nvSpPr>
          <p:cNvPr id="8" name="Title Placeholder 1"/>
          <p:cNvSpPr>
            <a:spLocks noGrp="1"/>
          </p:cNvSpPr>
          <p:nvPr>
            <p:ph type="title" hasCustomPrompt="1"/>
          </p:nvPr>
        </p:nvSpPr>
        <p:spPr>
          <a:xfrm>
            <a:off x="640080" y="2516268"/>
            <a:ext cx="3785616" cy="1104756"/>
          </a:xfrm>
          <a:prstGeom prst="rect">
            <a:avLst/>
          </a:prstGeom>
        </p:spPr>
        <p:txBody>
          <a:bodyPr vert="horz" lIns="0" tIns="0" rIns="0" bIns="0" rtlCol="0" anchor="t" anchorCtr="0">
            <a:noAutofit/>
          </a:bodyPr>
          <a:lstStyle>
            <a:lvl1pPr algn="r">
              <a:defRPr sz="2500">
                <a:solidFill>
                  <a:schemeClr val="tx2"/>
                </a:solidFill>
              </a:defRPr>
            </a:lvl1pPr>
          </a:lstStyle>
          <a:p>
            <a:r>
              <a:rPr lang="en-US"/>
              <a:t>CLICK TO EDIT MASTER TITLE STYLE</a:t>
            </a:r>
            <a:endParaRPr lang="en-JM"/>
          </a:p>
        </p:txBody>
      </p:sp>
      <p:sp>
        <p:nvSpPr>
          <p:cNvPr id="9" name="Text Placeholder 17"/>
          <p:cNvSpPr>
            <a:spLocks noGrp="1"/>
          </p:cNvSpPr>
          <p:nvPr>
            <p:ph type="body" sz="quarter" idx="24"/>
          </p:nvPr>
        </p:nvSpPr>
        <p:spPr>
          <a:xfrm>
            <a:off x="640080" y="2176681"/>
            <a:ext cx="3785616" cy="334178"/>
          </a:xfrm>
          <a:prstGeom prst="rect">
            <a:avLst/>
          </a:prstGeom>
        </p:spPr>
        <p:txBody>
          <a:bodyPr lIns="0" tIns="0" rIns="0" bIns="0" anchor="t" anchorCtr="0">
            <a:noAutofit/>
          </a:bodyPr>
          <a:lstStyle>
            <a:lvl1pPr marL="0" indent="0" algn="r">
              <a:buFontTx/>
              <a:buNone/>
              <a:defRPr sz="1200" b="0" kern="0" spc="0">
                <a:solidFill>
                  <a:srgbClr val="EAAA00"/>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10" name="Straight Connector 9"/>
          <p:cNvCxnSpPr/>
          <p:nvPr userDrawn="1"/>
        </p:nvCxnSpPr>
        <p:spPr>
          <a:xfrm>
            <a:off x="3197352" y="3950208"/>
            <a:ext cx="1228344"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4"/>
          <a:stretch>
            <a:fillRect/>
          </a:stretch>
        </p:blipFill>
        <p:spPr>
          <a:xfrm>
            <a:off x="251011" y="5865060"/>
            <a:ext cx="2365253" cy="810770"/>
          </a:xfrm>
          <a:prstGeom prst="rect">
            <a:avLst/>
          </a:prstGeom>
        </p:spPr>
      </p:pic>
    </p:spTree>
    <p:extLst>
      <p:ext uri="{BB962C8B-B14F-4D97-AF65-F5344CB8AC3E}">
        <p14:creationId xmlns:p14="http://schemas.microsoft.com/office/powerpoint/2010/main" val="305062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 Website">
    <p:spTree>
      <p:nvGrpSpPr>
        <p:cNvPr id="1" name=""/>
        <p:cNvGrpSpPr/>
        <p:nvPr/>
      </p:nvGrpSpPr>
      <p:grpSpPr>
        <a:xfrm>
          <a:off x="0" y="0"/>
          <a:ext cx="0" cy="0"/>
          <a:chOff x="0" y="0"/>
          <a:chExt cx="0" cy="0"/>
        </a:xfrm>
      </p:grpSpPr>
      <p:pic>
        <p:nvPicPr>
          <p:cNvPr id="6" name="Picture 5" descr="FireFox-Flat-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0557" y="1796000"/>
            <a:ext cx="6161017" cy="4833400"/>
          </a:xfrm>
          <a:prstGeom prst="rect">
            <a:avLst/>
          </a:prstGeom>
        </p:spPr>
      </p:pic>
      <p:sp>
        <p:nvSpPr>
          <p:cNvPr id="7" name="Picture Placeholder 6"/>
          <p:cNvSpPr>
            <a:spLocks noGrp="1"/>
          </p:cNvSpPr>
          <p:nvPr>
            <p:ph type="pic" sz="quarter" idx="20"/>
          </p:nvPr>
        </p:nvSpPr>
        <p:spPr>
          <a:xfrm>
            <a:off x="6582092" y="2629276"/>
            <a:ext cx="5609908" cy="3720723"/>
          </a:xfrm>
          <a:prstGeom prst="rect">
            <a:avLst/>
          </a:prstGeom>
        </p:spPr>
        <p:txBody>
          <a:bodyPr/>
          <a:lstStyle/>
          <a:p>
            <a:r>
              <a:rPr lang="en-US"/>
              <a:t>Click icon to add picture</a:t>
            </a:r>
            <a:endParaRPr lang="en-JM"/>
          </a:p>
        </p:txBody>
      </p:sp>
      <p:sp>
        <p:nvSpPr>
          <p:cNvPr id="8" name="Title Placeholder 1"/>
          <p:cNvSpPr>
            <a:spLocks noGrp="1"/>
          </p:cNvSpPr>
          <p:nvPr>
            <p:ph type="title" hasCustomPrompt="1"/>
          </p:nvPr>
        </p:nvSpPr>
        <p:spPr>
          <a:xfrm>
            <a:off x="457200" y="957214"/>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a:t>CLICK TO EDIT MASTER TITLE STYLE</a:t>
            </a:r>
            <a:endParaRPr lang="en-JM"/>
          </a:p>
        </p:txBody>
      </p:sp>
      <p:sp>
        <p:nvSpPr>
          <p:cNvPr id="9" name="Text Placeholder 17"/>
          <p:cNvSpPr>
            <a:spLocks noGrp="1"/>
          </p:cNvSpPr>
          <p:nvPr>
            <p:ph type="body" sz="quarter" idx="24"/>
          </p:nvPr>
        </p:nvSpPr>
        <p:spPr>
          <a:xfrm>
            <a:off x="457200" y="617627"/>
            <a:ext cx="5029200" cy="203015"/>
          </a:xfrm>
          <a:prstGeom prst="rect">
            <a:avLst/>
          </a:prstGeom>
        </p:spPr>
        <p:txBody>
          <a:bodyPr lIns="0" tIns="0" rIns="0" bIns="0" anchor="t" anchorCtr="0">
            <a:noAutofit/>
          </a:bodyPr>
          <a:lstStyle>
            <a:lvl1pPr marL="0" indent="0" algn="l">
              <a:buFontTx/>
              <a:buNone/>
              <a:defRPr sz="1200" b="0" kern="0" spc="0">
                <a:solidFill>
                  <a:srgbClr val="EAAA00"/>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10" name="Straight Connector 9"/>
          <p:cNvCxnSpPr/>
          <p:nvPr userDrawn="1"/>
        </p:nvCxnSpPr>
        <p:spPr>
          <a:xfrm>
            <a:off x="457200" y="6203693"/>
            <a:ext cx="1228344"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60" hasCustomPrompt="1"/>
          </p:nvPr>
        </p:nvSpPr>
        <p:spPr>
          <a:xfrm>
            <a:off x="457200" y="2141538"/>
            <a:ext cx="2919699" cy="304800"/>
          </a:xfrm>
          <a:prstGeom prst="rect">
            <a:avLst/>
          </a:prstGeom>
        </p:spPr>
        <p:txBody>
          <a:bodyPr lIns="0" tIns="0" rIns="0" bIns="0" anchor="t" anchorCtr="0">
            <a:noAutofit/>
          </a:bodyPr>
          <a:lstStyle>
            <a:lvl1pPr marL="0" indent="0" algn="l">
              <a:buFontTx/>
              <a:buNone/>
              <a:defRPr sz="1400" b="1" i="0">
                <a:solidFill>
                  <a:schemeClr val="accent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12" name="Text Placeholder 7"/>
          <p:cNvSpPr>
            <a:spLocks noGrp="1"/>
          </p:cNvSpPr>
          <p:nvPr>
            <p:ph type="body" sz="quarter" idx="71"/>
          </p:nvPr>
        </p:nvSpPr>
        <p:spPr>
          <a:xfrm>
            <a:off x="457200" y="2582910"/>
            <a:ext cx="5715000" cy="915664"/>
          </a:xfrm>
          <a:prstGeom prst="rect">
            <a:avLst/>
          </a:prstGeom>
        </p:spPr>
        <p:txBody>
          <a:bodyPr lIns="0" tIns="0" rIns="0" bIns="0">
            <a:noAutofit/>
          </a:bodyPr>
          <a:lstStyle>
            <a:lvl1pPr marL="0" indent="0" algn="l">
              <a:lnSpc>
                <a:spcPct val="150000"/>
              </a:lnSpc>
              <a:buFontTx/>
              <a:buNone/>
              <a:defRPr sz="1200" b="0" i="0">
                <a:solidFill>
                  <a:schemeClr val="tx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13" name="Text Placeholder 3"/>
          <p:cNvSpPr>
            <a:spLocks noGrp="1"/>
          </p:cNvSpPr>
          <p:nvPr>
            <p:ph type="body" sz="quarter" idx="72" hasCustomPrompt="1"/>
          </p:nvPr>
        </p:nvSpPr>
        <p:spPr>
          <a:xfrm>
            <a:off x="457200" y="4010091"/>
            <a:ext cx="2919699" cy="304800"/>
          </a:xfrm>
          <a:prstGeom prst="rect">
            <a:avLst/>
          </a:prstGeom>
        </p:spPr>
        <p:txBody>
          <a:bodyPr lIns="0" tIns="0" rIns="0" bIns="0" anchor="t" anchorCtr="0">
            <a:noAutofit/>
          </a:bodyPr>
          <a:lstStyle>
            <a:lvl1pPr marL="0" indent="0" algn="l">
              <a:buFontTx/>
              <a:buNone/>
              <a:defRPr sz="1400" b="1" i="0">
                <a:solidFill>
                  <a:schemeClr val="accent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14" name="Text Placeholder 7"/>
          <p:cNvSpPr>
            <a:spLocks noGrp="1"/>
          </p:cNvSpPr>
          <p:nvPr>
            <p:ph type="body" sz="quarter" idx="73"/>
          </p:nvPr>
        </p:nvSpPr>
        <p:spPr>
          <a:xfrm>
            <a:off x="457200" y="4451463"/>
            <a:ext cx="5715000" cy="915664"/>
          </a:xfrm>
          <a:prstGeom prst="rect">
            <a:avLst/>
          </a:prstGeom>
        </p:spPr>
        <p:txBody>
          <a:bodyPr lIns="0" tIns="0" rIns="0" bIns="0">
            <a:noAutofit/>
          </a:bodyPr>
          <a:lstStyle>
            <a:lvl1pPr marL="0" indent="0" algn="l">
              <a:lnSpc>
                <a:spcPct val="150000"/>
              </a:lnSpc>
              <a:buFontTx/>
              <a:buNone/>
              <a:defRPr sz="1200" b="0" i="0">
                <a:solidFill>
                  <a:schemeClr val="tx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pic>
        <p:nvPicPr>
          <p:cNvPr id="16" name="Picture 15"/>
          <p:cNvPicPr>
            <a:picLocks noChangeAspect="1"/>
          </p:cNvPicPr>
          <p:nvPr userDrawn="1"/>
        </p:nvPicPr>
        <p:blipFill>
          <a:blip r:embed="rId3"/>
          <a:stretch>
            <a:fillRect/>
          </a:stretch>
        </p:blipFill>
        <p:spPr>
          <a:xfrm>
            <a:off x="9515853" y="285608"/>
            <a:ext cx="2365253" cy="810770"/>
          </a:xfrm>
          <a:prstGeom prst="rect">
            <a:avLst/>
          </a:prstGeom>
        </p:spPr>
      </p:pic>
    </p:spTree>
    <p:extLst>
      <p:ext uri="{BB962C8B-B14F-4D97-AF65-F5344CB8AC3E}">
        <p14:creationId xmlns:p14="http://schemas.microsoft.com/office/powerpoint/2010/main" val="1591523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648185-BD0E-804B-A059-5995E3F8AF07}" type="slidenum">
              <a:rPr lang="en-US">
                <a:solidFill>
                  <a:srgbClr val="000000"/>
                </a:solidFill>
              </a:rPr>
              <a:pPr/>
              <a:t>‹#›</a:t>
            </a:fld>
            <a:endParaRPr lang="en-US">
              <a:solidFill>
                <a:srgbClr val="000000"/>
              </a:solidFill>
            </a:endParaRPr>
          </a:p>
        </p:txBody>
      </p:sp>
      <p:sp>
        <p:nvSpPr>
          <p:cNvPr id="6" name="Rectangle 5"/>
          <p:cNvSpPr/>
          <p:nvPr userDrawn="1"/>
        </p:nvSpPr>
        <p:spPr>
          <a:xfrm>
            <a:off x="8610600" y="0"/>
            <a:ext cx="37703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Picture Placeholder 10"/>
          <p:cNvSpPr>
            <a:spLocks noGrp="1"/>
          </p:cNvSpPr>
          <p:nvPr>
            <p:ph type="pic" sz="quarter" idx="26"/>
          </p:nvPr>
        </p:nvSpPr>
        <p:spPr>
          <a:xfrm>
            <a:off x="-20828" y="0"/>
            <a:ext cx="8631428" cy="6858000"/>
          </a:xfrm>
          <a:prstGeom prst="rect">
            <a:avLst/>
          </a:prstGeom>
        </p:spPr>
        <p:txBody>
          <a:bodyPr>
            <a:normAutofit/>
          </a:bodyPr>
          <a:lstStyle>
            <a:lvl1pPr>
              <a:defRPr sz="1200"/>
            </a:lvl1pPr>
          </a:lstStyle>
          <a:p>
            <a:r>
              <a:rPr lang="en-US"/>
              <a:t>Click icon to add picture</a:t>
            </a:r>
          </a:p>
        </p:txBody>
      </p:sp>
      <p:sp>
        <p:nvSpPr>
          <p:cNvPr id="8" name="Text Placeholder 3"/>
          <p:cNvSpPr>
            <a:spLocks noGrp="1"/>
          </p:cNvSpPr>
          <p:nvPr>
            <p:ph type="body" sz="quarter" idx="60" hasCustomPrompt="1"/>
          </p:nvPr>
        </p:nvSpPr>
        <p:spPr>
          <a:xfrm>
            <a:off x="8924544" y="1371600"/>
            <a:ext cx="2919699" cy="304800"/>
          </a:xfrm>
          <a:prstGeom prst="rect">
            <a:avLst/>
          </a:prstGeom>
        </p:spPr>
        <p:txBody>
          <a:bodyPr lIns="0" tIns="0" rIns="0" bIns="0" anchor="t" anchorCtr="0">
            <a:noAutofit/>
          </a:bodyPr>
          <a:lstStyle>
            <a:lvl1pPr marL="0" indent="0" algn="l">
              <a:buFontTx/>
              <a:buNone/>
              <a:defRPr sz="1400" b="1" i="0">
                <a:solidFill>
                  <a:srgbClr val="EAAA00"/>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9" name="Text Placeholder 7"/>
          <p:cNvSpPr>
            <a:spLocks noGrp="1"/>
          </p:cNvSpPr>
          <p:nvPr>
            <p:ph type="body" sz="quarter" idx="71"/>
          </p:nvPr>
        </p:nvSpPr>
        <p:spPr>
          <a:xfrm>
            <a:off x="8924544" y="1812971"/>
            <a:ext cx="2919699" cy="3581989"/>
          </a:xfrm>
          <a:prstGeom prst="rect">
            <a:avLst/>
          </a:prstGeom>
        </p:spPr>
        <p:txBody>
          <a:bodyPr lIns="0" tIns="0" rIns="0" bIns="0">
            <a:noAutofit/>
          </a:bodyPr>
          <a:lstStyle>
            <a:lvl1pPr marL="0" indent="0" algn="l">
              <a:buFontTx/>
              <a:buNone/>
              <a:defRPr sz="1200" b="0" i="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cxnSp>
        <p:nvCxnSpPr>
          <p:cNvPr id="10" name="Straight Connector 9"/>
          <p:cNvCxnSpPr/>
          <p:nvPr userDrawn="1"/>
        </p:nvCxnSpPr>
        <p:spPr>
          <a:xfrm>
            <a:off x="8924544" y="5650992"/>
            <a:ext cx="1228344"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803" y="5911186"/>
            <a:ext cx="1238254" cy="627726"/>
          </a:xfrm>
          <a:prstGeom prst="rect">
            <a:avLst/>
          </a:prstGeom>
        </p:spPr>
      </p:pic>
    </p:spTree>
    <p:extLst>
      <p:ext uri="{BB962C8B-B14F-4D97-AF65-F5344CB8AC3E}">
        <p14:creationId xmlns:p14="http://schemas.microsoft.com/office/powerpoint/2010/main" val="1214266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Rectangle 8"/>
          <p:cNvSpPr/>
          <p:nvPr userDrawn="1"/>
        </p:nvSpPr>
        <p:spPr>
          <a:xfrm rot="16200000" flipH="1">
            <a:off x="287430" y="3400199"/>
            <a:ext cx="3225235" cy="42024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solidFill>
                <a:srgbClr val="FFFFFF"/>
              </a:solidFill>
              <a:cs typeface="Calibri"/>
            </a:endParaRPr>
          </a:p>
        </p:txBody>
      </p:sp>
      <p:sp>
        <p:nvSpPr>
          <p:cNvPr id="20" name="Picture Placeholder 28"/>
          <p:cNvSpPr>
            <a:spLocks noGrp="1"/>
          </p:cNvSpPr>
          <p:nvPr>
            <p:ph type="pic" sz="quarter" idx="15"/>
          </p:nvPr>
        </p:nvSpPr>
        <p:spPr>
          <a:xfrm>
            <a:off x="8190740" y="1445404"/>
            <a:ext cx="4281676" cy="2438412"/>
          </a:xfrm>
          <a:prstGeom prst="rect">
            <a:avLst/>
          </a:prstGeom>
        </p:spPr>
        <p:txBody>
          <a:bodyPr>
            <a:normAutofit/>
          </a:bodyPr>
          <a:lstStyle>
            <a:lvl1pPr marL="0" indent="0">
              <a:buFontTx/>
              <a:buNone/>
              <a:defRPr sz="1050">
                <a:solidFill>
                  <a:schemeClr val="tx1">
                    <a:lumMod val="65000"/>
                    <a:lumOff val="35000"/>
                  </a:schemeClr>
                </a:solidFill>
                <a:latin typeface="Calibri"/>
                <a:cs typeface="Calibri"/>
              </a:defRPr>
            </a:lvl1pPr>
          </a:lstStyle>
          <a:p>
            <a:r>
              <a:rPr lang="en-US"/>
              <a:t>Click icon to add picture</a:t>
            </a:r>
            <a:endParaRPr lang="en-JM"/>
          </a:p>
        </p:txBody>
      </p:sp>
      <p:sp>
        <p:nvSpPr>
          <p:cNvPr id="21" name="Picture Placeholder 28"/>
          <p:cNvSpPr>
            <a:spLocks noGrp="1"/>
          </p:cNvSpPr>
          <p:nvPr>
            <p:ph type="pic" sz="quarter" idx="22"/>
          </p:nvPr>
        </p:nvSpPr>
        <p:spPr>
          <a:xfrm>
            <a:off x="4214239" y="1445404"/>
            <a:ext cx="3763516" cy="2438412"/>
          </a:xfrm>
          <a:prstGeom prst="rect">
            <a:avLst/>
          </a:prstGeom>
        </p:spPr>
        <p:txBody>
          <a:bodyPr>
            <a:normAutofit/>
          </a:bodyPr>
          <a:lstStyle>
            <a:lvl1pPr marL="0" indent="0">
              <a:buFontTx/>
              <a:buNone/>
              <a:defRPr sz="1050">
                <a:solidFill>
                  <a:schemeClr val="tx1">
                    <a:lumMod val="65000"/>
                    <a:lumOff val="35000"/>
                  </a:schemeClr>
                </a:solidFill>
                <a:latin typeface="Calibri"/>
                <a:cs typeface="Calibri"/>
              </a:defRPr>
            </a:lvl1pPr>
          </a:lstStyle>
          <a:p>
            <a:r>
              <a:rPr lang="en-US"/>
              <a:t>Click icon to add picture</a:t>
            </a:r>
            <a:endParaRPr lang="en-JM"/>
          </a:p>
        </p:txBody>
      </p:sp>
      <p:sp>
        <p:nvSpPr>
          <p:cNvPr id="22" name="Picture Placeholder 28"/>
          <p:cNvSpPr>
            <a:spLocks noGrp="1"/>
          </p:cNvSpPr>
          <p:nvPr>
            <p:ph type="pic" sz="quarter" idx="23"/>
          </p:nvPr>
        </p:nvSpPr>
        <p:spPr>
          <a:xfrm>
            <a:off x="-201168" y="1445404"/>
            <a:ext cx="4202428" cy="2438412"/>
          </a:xfrm>
          <a:prstGeom prst="rect">
            <a:avLst/>
          </a:prstGeom>
        </p:spPr>
        <p:txBody>
          <a:bodyPr>
            <a:normAutofit/>
          </a:bodyPr>
          <a:lstStyle>
            <a:lvl1pPr marL="0" indent="0">
              <a:buFontTx/>
              <a:buNone/>
              <a:defRPr sz="1050">
                <a:solidFill>
                  <a:schemeClr val="tx1">
                    <a:lumMod val="65000"/>
                    <a:lumOff val="35000"/>
                  </a:schemeClr>
                </a:solidFill>
                <a:latin typeface="Calibri"/>
                <a:cs typeface="Calibri"/>
              </a:defRPr>
            </a:lvl1pPr>
          </a:lstStyle>
          <a:p>
            <a:r>
              <a:rPr lang="en-US"/>
              <a:t>Click icon to add picture</a:t>
            </a:r>
            <a:endParaRPr lang="en-JM"/>
          </a:p>
        </p:txBody>
      </p:sp>
      <p:sp>
        <p:nvSpPr>
          <p:cNvPr id="25" name="Text Placeholder 3"/>
          <p:cNvSpPr>
            <a:spLocks noGrp="1"/>
          </p:cNvSpPr>
          <p:nvPr>
            <p:ph type="body" sz="quarter" idx="60" hasCustomPrompt="1"/>
          </p:nvPr>
        </p:nvSpPr>
        <p:spPr>
          <a:xfrm>
            <a:off x="471816" y="4059047"/>
            <a:ext cx="3258936" cy="276781"/>
          </a:xfrm>
          <a:prstGeom prst="rect">
            <a:avLst/>
          </a:prstGeom>
        </p:spPr>
        <p:txBody>
          <a:bodyPr lIns="0" tIns="0" rIns="0" bIns="0" anchor="t" anchorCtr="0">
            <a:noAutofit/>
          </a:bodyPr>
          <a:lstStyle>
            <a:lvl1pPr marL="0" indent="0" algn="l">
              <a:buFontTx/>
              <a:buNone/>
              <a:defRPr sz="1400" b="1" i="0">
                <a:solidFill>
                  <a:srgbClr val="EAAA00"/>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26" name="Text Placeholder 7"/>
          <p:cNvSpPr>
            <a:spLocks noGrp="1"/>
          </p:cNvSpPr>
          <p:nvPr>
            <p:ph type="body" sz="quarter" idx="71"/>
          </p:nvPr>
        </p:nvSpPr>
        <p:spPr>
          <a:xfrm>
            <a:off x="471816" y="4446632"/>
            <a:ext cx="3258936" cy="1424894"/>
          </a:xfrm>
          <a:prstGeom prst="rect">
            <a:avLst/>
          </a:prstGeom>
        </p:spPr>
        <p:txBody>
          <a:bodyPr lIns="0" tIns="0" rIns="0" bIns="0">
            <a:noAutofit/>
          </a:bodyPr>
          <a:lstStyle>
            <a:lvl1pPr marL="0" indent="0" algn="l">
              <a:lnSpc>
                <a:spcPct val="150000"/>
              </a:lnSpc>
              <a:buFontTx/>
              <a:buNone/>
              <a:defRPr sz="1200" b="0" i="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28" name="Rectangle 27"/>
          <p:cNvSpPr/>
          <p:nvPr userDrawn="1"/>
        </p:nvSpPr>
        <p:spPr>
          <a:xfrm rot="16200000" flipH="1">
            <a:off x="4483379" y="3619656"/>
            <a:ext cx="3225235" cy="37635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solidFill>
                <a:srgbClr val="FFFFFF"/>
              </a:solidFill>
              <a:cs typeface="Calibri"/>
            </a:endParaRPr>
          </a:p>
        </p:txBody>
      </p:sp>
      <p:sp>
        <p:nvSpPr>
          <p:cNvPr id="29" name="Text Placeholder 3"/>
          <p:cNvSpPr>
            <a:spLocks noGrp="1"/>
          </p:cNvSpPr>
          <p:nvPr>
            <p:ph type="body" sz="quarter" idx="72" hasCustomPrompt="1"/>
          </p:nvPr>
        </p:nvSpPr>
        <p:spPr>
          <a:xfrm>
            <a:off x="4448308" y="4059047"/>
            <a:ext cx="3258936" cy="276781"/>
          </a:xfrm>
          <a:prstGeom prst="rect">
            <a:avLst/>
          </a:prstGeom>
        </p:spPr>
        <p:txBody>
          <a:bodyPr lIns="0" tIns="0" rIns="0" bIns="0" anchor="t" anchorCtr="0">
            <a:noAutofit/>
          </a:bodyPr>
          <a:lstStyle>
            <a:lvl1pPr marL="0" indent="0" algn="l">
              <a:buFontTx/>
              <a:buNone/>
              <a:defRPr sz="1400" b="1" i="0">
                <a:solidFill>
                  <a:srgbClr val="EAAA00"/>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30" name="Text Placeholder 7"/>
          <p:cNvSpPr>
            <a:spLocks noGrp="1"/>
          </p:cNvSpPr>
          <p:nvPr>
            <p:ph type="body" sz="quarter" idx="73"/>
          </p:nvPr>
        </p:nvSpPr>
        <p:spPr>
          <a:xfrm>
            <a:off x="4448308" y="4446632"/>
            <a:ext cx="3258936" cy="1424894"/>
          </a:xfrm>
          <a:prstGeom prst="rect">
            <a:avLst/>
          </a:prstGeom>
        </p:spPr>
        <p:txBody>
          <a:bodyPr lIns="0" tIns="0" rIns="0" bIns="0">
            <a:noAutofit/>
          </a:bodyPr>
          <a:lstStyle>
            <a:lvl1pPr marL="0" indent="0" algn="l">
              <a:lnSpc>
                <a:spcPct val="150000"/>
              </a:lnSpc>
              <a:buFontTx/>
              <a:buNone/>
              <a:defRPr sz="1200" b="0" i="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32" name="Rectangle 31"/>
          <p:cNvSpPr/>
          <p:nvPr userDrawn="1"/>
        </p:nvSpPr>
        <p:spPr>
          <a:xfrm rot="16200000" flipH="1">
            <a:off x="8718926" y="3360544"/>
            <a:ext cx="3225236" cy="4281744"/>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solidFill>
                <a:srgbClr val="FFFFFF"/>
              </a:solidFill>
              <a:cs typeface="Calibri"/>
            </a:endParaRPr>
          </a:p>
        </p:txBody>
      </p:sp>
      <p:sp>
        <p:nvSpPr>
          <p:cNvPr id="33" name="Text Placeholder 3"/>
          <p:cNvSpPr>
            <a:spLocks noGrp="1"/>
          </p:cNvSpPr>
          <p:nvPr>
            <p:ph type="body" sz="quarter" idx="74" hasCustomPrompt="1"/>
          </p:nvPr>
        </p:nvSpPr>
        <p:spPr>
          <a:xfrm>
            <a:off x="8424742" y="4059047"/>
            <a:ext cx="3258936" cy="276781"/>
          </a:xfrm>
          <a:prstGeom prst="rect">
            <a:avLst/>
          </a:prstGeom>
        </p:spPr>
        <p:txBody>
          <a:bodyPr lIns="0" tIns="0" rIns="0" bIns="0" anchor="t" anchorCtr="0">
            <a:noAutofit/>
          </a:bodyPr>
          <a:lstStyle>
            <a:lvl1pPr marL="0" indent="0" algn="l">
              <a:buFontTx/>
              <a:buNone/>
              <a:defRPr sz="1400" b="1" i="0">
                <a:solidFill>
                  <a:schemeClr val="tx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34" name="Text Placeholder 7"/>
          <p:cNvSpPr>
            <a:spLocks noGrp="1"/>
          </p:cNvSpPr>
          <p:nvPr>
            <p:ph type="body" sz="quarter" idx="75"/>
          </p:nvPr>
        </p:nvSpPr>
        <p:spPr>
          <a:xfrm>
            <a:off x="8424742" y="4446632"/>
            <a:ext cx="3258936" cy="1424894"/>
          </a:xfrm>
          <a:prstGeom prst="rect">
            <a:avLst/>
          </a:prstGeom>
        </p:spPr>
        <p:txBody>
          <a:bodyPr lIns="0" tIns="0" rIns="0" bIns="0">
            <a:noAutofit/>
          </a:bodyPr>
          <a:lstStyle>
            <a:lvl1pPr marL="0" indent="0" algn="l">
              <a:lnSpc>
                <a:spcPct val="150000"/>
              </a:lnSpc>
              <a:buFontTx/>
              <a:buNone/>
              <a:defRPr sz="1200" b="0" i="0">
                <a:solidFill>
                  <a:schemeClr val="tx2"/>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35" name="Title Placeholder 1"/>
          <p:cNvSpPr>
            <a:spLocks noGrp="1"/>
          </p:cNvSpPr>
          <p:nvPr>
            <p:ph type="title" hasCustomPrompt="1"/>
          </p:nvPr>
        </p:nvSpPr>
        <p:spPr>
          <a:xfrm>
            <a:off x="457200" y="778908"/>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a:t>CLICK TO EDIT MASTER TITLE STYLE</a:t>
            </a:r>
            <a:endParaRPr lang="en-JM"/>
          </a:p>
        </p:txBody>
      </p:sp>
      <p:sp>
        <p:nvSpPr>
          <p:cNvPr id="36" name="Text Placeholder 17"/>
          <p:cNvSpPr>
            <a:spLocks noGrp="1"/>
          </p:cNvSpPr>
          <p:nvPr>
            <p:ph type="body" sz="quarter" idx="24"/>
          </p:nvPr>
        </p:nvSpPr>
        <p:spPr>
          <a:xfrm>
            <a:off x="457200" y="439321"/>
            <a:ext cx="5029200" cy="203015"/>
          </a:xfrm>
          <a:prstGeom prst="rect">
            <a:avLst/>
          </a:prstGeom>
        </p:spPr>
        <p:txBody>
          <a:bodyPr lIns="0" tIns="0" rIns="0" bIns="0" anchor="t" anchorCtr="0">
            <a:noAutofit/>
          </a:bodyPr>
          <a:lstStyle>
            <a:lvl1pPr marL="0" indent="0" algn="l">
              <a:buFontTx/>
              <a:buNone/>
              <a:defRPr sz="1200" b="0" kern="0" spc="0">
                <a:solidFill>
                  <a:srgbClr val="EAAA00"/>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pic>
        <p:nvPicPr>
          <p:cNvPr id="17" name="Picture 16"/>
          <p:cNvPicPr>
            <a:picLocks noChangeAspect="1"/>
          </p:cNvPicPr>
          <p:nvPr userDrawn="1"/>
        </p:nvPicPr>
        <p:blipFill>
          <a:blip r:embed="rId2"/>
          <a:stretch>
            <a:fillRect/>
          </a:stretch>
        </p:blipFill>
        <p:spPr>
          <a:xfrm>
            <a:off x="9515853" y="285608"/>
            <a:ext cx="2365253" cy="810770"/>
          </a:xfrm>
          <a:prstGeom prst="rect">
            <a:avLst/>
          </a:prstGeom>
        </p:spPr>
      </p:pic>
    </p:spTree>
    <p:extLst>
      <p:ext uri="{BB962C8B-B14F-4D97-AF65-F5344CB8AC3E}">
        <p14:creationId xmlns:p14="http://schemas.microsoft.com/office/powerpoint/2010/main" val="3960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10"/>
          <p:cNvSpPr>
            <a:spLocks noGrp="1"/>
          </p:cNvSpPr>
          <p:nvPr>
            <p:ph type="pic" sz="quarter" idx="26"/>
          </p:nvPr>
        </p:nvSpPr>
        <p:spPr>
          <a:xfrm>
            <a:off x="-20828" y="0"/>
            <a:ext cx="12212828" cy="6858000"/>
          </a:xfrm>
          <a:prstGeom prst="rect">
            <a:avLst/>
          </a:prstGeom>
        </p:spPr>
        <p:txBody>
          <a:bodyPr>
            <a:normAutofit/>
          </a:bodyPr>
          <a:lstStyle>
            <a:lvl1pPr>
              <a:defRPr sz="1200"/>
            </a:lvl1pPr>
          </a:lstStyle>
          <a:p>
            <a:r>
              <a:rPr lang="en-US"/>
              <a:t>Click icon to add picture</a:t>
            </a:r>
          </a:p>
        </p:txBody>
      </p:sp>
      <p:sp>
        <p:nvSpPr>
          <p:cNvPr id="7" name="Title Placeholder 1"/>
          <p:cNvSpPr>
            <a:spLocks noGrp="1"/>
          </p:cNvSpPr>
          <p:nvPr>
            <p:ph type="title" hasCustomPrompt="1"/>
          </p:nvPr>
        </p:nvSpPr>
        <p:spPr>
          <a:xfrm>
            <a:off x="838200" y="5019639"/>
            <a:ext cx="7620000" cy="400050"/>
          </a:xfrm>
          <a:prstGeom prst="rect">
            <a:avLst/>
          </a:prstGeom>
        </p:spPr>
        <p:txBody>
          <a:bodyPr vert="horz" lIns="0" tIns="0" rIns="0" bIns="0" rtlCol="0" anchor="t" anchorCtr="0">
            <a:noAutofit/>
          </a:bodyPr>
          <a:lstStyle>
            <a:lvl1pPr>
              <a:defRPr sz="2000">
                <a:solidFill>
                  <a:schemeClr val="bg2"/>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838200" y="4405787"/>
            <a:ext cx="5029200" cy="167781"/>
          </a:xfrm>
          <a:prstGeom prst="rect">
            <a:avLst/>
          </a:prstGeom>
        </p:spPr>
        <p:txBody>
          <a:bodyPr lIns="0" tIns="0" rIns="0" bIns="0" anchor="t" anchorCtr="0">
            <a:noAutofit/>
          </a:bodyPr>
          <a:lstStyle>
            <a:lvl1pPr marL="0" indent="0" algn="l">
              <a:buFontTx/>
              <a:buNone/>
              <a:defRPr sz="1200" b="0" kern="0" spc="0">
                <a:solidFill>
                  <a:schemeClr val="bg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341288"/>
            <a:ext cx="1238254" cy="627726"/>
          </a:xfrm>
          <a:prstGeom prst="rect">
            <a:avLst/>
          </a:prstGeom>
        </p:spPr>
      </p:pic>
    </p:spTree>
    <p:extLst>
      <p:ext uri="{BB962C8B-B14F-4D97-AF65-F5344CB8AC3E}">
        <p14:creationId xmlns:p14="http://schemas.microsoft.com/office/powerpoint/2010/main" val="1132587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10"/>
          <p:cNvSpPr>
            <a:spLocks noGrp="1"/>
          </p:cNvSpPr>
          <p:nvPr>
            <p:ph type="pic" sz="quarter" idx="26"/>
          </p:nvPr>
        </p:nvSpPr>
        <p:spPr>
          <a:xfrm>
            <a:off x="-20828" y="0"/>
            <a:ext cx="12212828" cy="6858000"/>
          </a:xfrm>
          <a:prstGeom prst="rect">
            <a:avLst/>
          </a:prstGeom>
        </p:spPr>
        <p:txBody>
          <a:bodyPr>
            <a:normAutofit/>
          </a:bodyPr>
          <a:lstStyle>
            <a:lvl1pPr>
              <a:defRPr sz="1200"/>
            </a:lvl1pPr>
          </a:lstStyle>
          <a:p>
            <a:r>
              <a:rPr lang="en-US"/>
              <a:t>Click icon to add picture</a:t>
            </a:r>
          </a:p>
        </p:txBody>
      </p:sp>
      <p:sp>
        <p:nvSpPr>
          <p:cNvPr id="4" name="Rectangle 3"/>
          <p:cNvSpPr/>
          <p:nvPr userDrawn="1"/>
        </p:nvSpPr>
        <p:spPr>
          <a:xfrm>
            <a:off x="-20828" y="457200"/>
            <a:ext cx="12192000" cy="23655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Placeholder 1"/>
          <p:cNvSpPr>
            <a:spLocks noGrp="1"/>
          </p:cNvSpPr>
          <p:nvPr>
            <p:ph type="title" hasCustomPrompt="1"/>
          </p:nvPr>
        </p:nvSpPr>
        <p:spPr>
          <a:xfrm>
            <a:off x="838200" y="1759604"/>
            <a:ext cx="7620000" cy="400050"/>
          </a:xfrm>
          <a:prstGeom prst="rect">
            <a:avLst/>
          </a:prstGeom>
        </p:spPr>
        <p:txBody>
          <a:bodyPr vert="horz" lIns="0" tIns="0" rIns="0" bIns="0" rtlCol="0" anchor="t" anchorCtr="0">
            <a:noAutofit/>
          </a:bodyPr>
          <a:lstStyle>
            <a:lvl1pPr>
              <a:defRPr sz="2000">
                <a:solidFill>
                  <a:schemeClr val="bg1"/>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838200" y="1145752"/>
            <a:ext cx="5029200" cy="167781"/>
          </a:xfrm>
          <a:prstGeom prst="rect">
            <a:avLst/>
          </a:prstGeom>
        </p:spPr>
        <p:txBody>
          <a:bodyPr lIns="0" tIns="0" rIns="0" bIns="0" anchor="t" anchorCtr="0">
            <a:noAutofit/>
          </a:bodyPr>
          <a:lstStyle>
            <a:lvl1pPr marL="0" indent="0" algn="l">
              <a:buFontTx/>
              <a:buNone/>
              <a:defRPr sz="1200" b="0" kern="0" spc="0">
                <a:solidFill>
                  <a:schemeClr val="bg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7" name="Straight Connector 6"/>
          <p:cNvCxnSpPr/>
          <p:nvPr userDrawn="1"/>
        </p:nvCxnSpPr>
        <p:spPr>
          <a:xfrm>
            <a:off x="560832" y="1531421"/>
            <a:ext cx="1228344"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010568"/>
            <a:ext cx="1238254" cy="627726"/>
          </a:xfrm>
          <a:prstGeom prst="rect">
            <a:avLst/>
          </a:prstGeom>
        </p:spPr>
      </p:pic>
    </p:spTree>
    <p:extLst>
      <p:ext uri="{BB962C8B-B14F-4D97-AF65-F5344CB8AC3E}">
        <p14:creationId xmlns:p14="http://schemas.microsoft.com/office/powerpoint/2010/main" val="353213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889577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0"/>
            <a:ext cx="95097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Placeholder 1"/>
          <p:cNvSpPr>
            <a:spLocks noGrp="1"/>
          </p:cNvSpPr>
          <p:nvPr>
            <p:ph type="title" hasCustomPrompt="1"/>
          </p:nvPr>
        </p:nvSpPr>
        <p:spPr>
          <a:xfrm>
            <a:off x="457200" y="927100"/>
            <a:ext cx="7620000" cy="400050"/>
          </a:xfrm>
          <a:prstGeom prst="rect">
            <a:avLst/>
          </a:prstGeom>
        </p:spPr>
        <p:txBody>
          <a:bodyPr vert="horz" lIns="0" tIns="0" rIns="0" bIns="0" rtlCol="0" anchor="t" anchorCtr="0">
            <a:noAutofit/>
          </a:bodyPr>
          <a:lstStyle>
            <a:lvl1pPr>
              <a:defRPr sz="2500">
                <a:solidFill>
                  <a:schemeClr val="bg1"/>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587513"/>
            <a:ext cx="5029200" cy="203015"/>
          </a:xfrm>
          <a:prstGeom prst="rect">
            <a:avLst/>
          </a:prstGeom>
        </p:spPr>
        <p:txBody>
          <a:bodyPr lIns="0" tIns="0" rIns="0" bIns="0" anchor="t" anchorCtr="0">
            <a:noAutofit/>
          </a:bodyPr>
          <a:lstStyle>
            <a:lvl1pPr marL="0" indent="0" algn="l">
              <a:buFontTx/>
              <a:buNone/>
              <a:defRPr sz="1200" b="0" kern="0" spc="0">
                <a:solidFill>
                  <a:srgbClr val="EAAA00"/>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9" name="Text Placeholder 3"/>
          <p:cNvSpPr>
            <a:spLocks noGrp="1"/>
          </p:cNvSpPr>
          <p:nvPr>
            <p:ph type="body" sz="quarter" idx="60" hasCustomPrompt="1"/>
          </p:nvPr>
        </p:nvSpPr>
        <p:spPr>
          <a:xfrm>
            <a:off x="457200" y="1865376"/>
            <a:ext cx="2919699" cy="304800"/>
          </a:xfrm>
          <a:prstGeom prst="rect">
            <a:avLst/>
          </a:prstGeom>
        </p:spPr>
        <p:txBody>
          <a:bodyPr lIns="0" tIns="0" rIns="0" bIns="0" anchor="t" anchorCtr="0">
            <a:noAutofit/>
          </a:bodyPr>
          <a:lstStyle>
            <a:lvl1pPr marL="0" indent="0" algn="l">
              <a:buFontTx/>
              <a:buNone/>
              <a:defRPr sz="1400" b="1" i="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10" name="Text Placeholder 7"/>
          <p:cNvSpPr>
            <a:spLocks noGrp="1"/>
          </p:cNvSpPr>
          <p:nvPr>
            <p:ph type="body" sz="quarter" idx="71" hasCustomPrompt="1"/>
          </p:nvPr>
        </p:nvSpPr>
        <p:spPr>
          <a:xfrm>
            <a:off x="457200" y="2306747"/>
            <a:ext cx="7620000" cy="3199531"/>
          </a:xfrm>
          <a:prstGeom prst="rect">
            <a:avLst/>
          </a:prstGeom>
        </p:spPr>
        <p:txBody>
          <a:bodyPr lIns="0" tIns="0" rIns="0" bIns="0" numCol="2">
            <a:noAutofit/>
          </a:bodyPr>
          <a:lstStyle>
            <a:lvl1pPr marL="0" indent="0" algn="l">
              <a:lnSpc>
                <a:spcPct val="150000"/>
              </a:lnSpc>
              <a:buFontTx/>
              <a:buNone/>
              <a:defRPr sz="1200" b="0" i="0" baseline="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JM"/>
              <a:t>2-Column: Click to add text</a:t>
            </a:r>
          </a:p>
          <a:p>
            <a:pPr lvl="0"/>
            <a:endParaRPr lang="en-JM"/>
          </a:p>
          <a:p>
            <a:pPr lvl="0"/>
            <a:endParaRPr lang="en-JM"/>
          </a:p>
          <a:p>
            <a:pPr lvl="0"/>
            <a:endParaRPr lang="en-JM"/>
          </a:p>
          <a:p>
            <a:pPr lvl="0"/>
            <a:endParaRPr lang="en-JM"/>
          </a:p>
          <a:p>
            <a:pPr lvl="0"/>
            <a:endParaRPr lang="en-JM"/>
          </a:p>
          <a:p>
            <a:pPr lvl="0"/>
            <a:endParaRPr lang="en-JM"/>
          </a:p>
          <a:p>
            <a:pPr lvl="0"/>
            <a:endParaRPr lang="en-JM"/>
          </a:p>
          <a:p>
            <a:pPr lvl="0"/>
            <a:r>
              <a:rPr lang="en-JM"/>
              <a:t>Click to add text</a:t>
            </a:r>
          </a:p>
        </p:txBody>
      </p:sp>
      <p:sp>
        <p:nvSpPr>
          <p:cNvPr id="13" name="Picture Placeholder 10"/>
          <p:cNvSpPr>
            <a:spLocks noGrp="1"/>
          </p:cNvSpPr>
          <p:nvPr>
            <p:ph type="pic" sz="quarter" idx="73"/>
          </p:nvPr>
        </p:nvSpPr>
        <p:spPr>
          <a:xfrm>
            <a:off x="8884920" y="3887811"/>
            <a:ext cx="2682240" cy="1820418"/>
          </a:xfrm>
          <a:prstGeom prst="rect">
            <a:avLst/>
          </a:prstGeom>
        </p:spPr>
        <p:txBody>
          <a:bodyPr>
            <a:normAutofit/>
          </a:bodyPr>
          <a:lstStyle>
            <a:lvl1pPr>
              <a:defRPr sz="1200"/>
            </a:lvl1pPr>
          </a:lstStyle>
          <a:p>
            <a:r>
              <a:rPr lang="en-US"/>
              <a:t>Click icon to add picture</a:t>
            </a:r>
          </a:p>
        </p:txBody>
      </p:sp>
      <p:sp>
        <p:nvSpPr>
          <p:cNvPr id="14" name="Picture Placeholder 10"/>
          <p:cNvSpPr>
            <a:spLocks noGrp="1"/>
          </p:cNvSpPr>
          <p:nvPr>
            <p:ph type="pic" sz="quarter" idx="74"/>
          </p:nvPr>
        </p:nvSpPr>
        <p:spPr>
          <a:xfrm>
            <a:off x="8884920" y="1865376"/>
            <a:ext cx="2682240" cy="1820418"/>
          </a:xfrm>
          <a:prstGeom prst="rect">
            <a:avLst/>
          </a:prstGeom>
        </p:spPr>
        <p:txBody>
          <a:bodyPr>
            <a:normAutofit/>
          </a:bodyPr>
          <a:lstStyle>
            <a:lvl1pPr>
              <a:defRPr sz="1200"/>
            </a:lvl1pPr>
          </a:lstStyle>
          <a:p>
            <a:r>
              <a:rPr lang="en-US"/>
              <a:t>Click icon to add picture</a:t>
            </a:r>
          </a:p>
        </p:txBody>
      </p:sp>
      <p:cxnSp>
        <p:nvCxnSpPr>
          <p:cNvPr id="15" name="Straight Connector 14"/>
          <p:cNvCxnSpPr/>
          <p:nvPr userDrawn="1"/>
        </p:nvCxnSpPr>
        <p:spPr>
          <a:xfrm>
            <a:off x="8884920" y="6016752"/>
            <a:ext cx="1228344"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a:stretch>
            <a:fillRect/>
          </a:stretch>
        </p:blipFill>
        <p:spPr>
          <a:xfrm>
            <a:off x="135626" y="5553998"/>
            <a:ext cx="1249422" cy="1178933"/>
          </a:xfrm>
          <a:prstGeom prst="rect">
            <a:avLst/>
          </a:prstGeom>
        </p:spPr>
      </p:pic>
    </p:spTree>
    <p:extLst>
      <p:ext uri="{BB962C8B-B14F-4D97-AF65-F5344CB8AC3E}">
        <p14:creationId xmlns:p14="http://schemas.microsoft.com/office/powerpoint/2010/main" val="2062557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0" y="0"/>
            <a:ext cx="950976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Placeholder 1"/>
          <p:cNvSpPr>
            <a:spLocks noGrp="1"/>
          </p:cNvSpPr>
          <p:nvPr>
            <p:ph type="title" hasCustomPrompt="1"/>
          </p:nvPr>
        </p:nvSpPr>
        <p:spPr>
          <a:xfrm>
            <a:off x="457200" y="927100"/>
            <a:ext cx="7620000" cy="400050"/>
          </a:xfrm>
          <a:prstGeom prst="rect">
            <a:avLst/>
          </a:prstGeom>
        </p:spPr>
        <p:txBody>
          <a:bodyPr vert="horz" lIns="0" tIns="0" rIns="0" bIns="0" rtlCol="0" anchor="t" anchorCtr="0">
            <a:noAutofit/>
          </a:bodyPr>
          <a:lstStyle>
            <a:lvl1pPr>
              <a:defRPr sz="2500">
                <a:solidFill>
                  <a:schemeClr val="bg1"/>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587513"/>
            <a:ext cx="5029200" cy="203015"/>
          </a:xfrm>
          <a:prstGeom prst="rect">
            <a:avLst/>
          </a:prstGeom>
        </p:spPr>
        <p:txBody>
          <a:bodyPr lIns="0" tIns="0" rIns="0" bIns="0" anchor="t" anchorCtr="0">
            <a:noAutofit/>
          </a:bodyPr>
          <a:lstStyle>
            <a:lvl1pPr marL="0" indent="0" algn="l">
              <a:buFontTx/>
              <a:buNone/>
              <a:defRPr sz="1200" b="0" kern="0" spc="0">
                <a:solidFill>
                  <a:srgbClr val="EAAA00"/>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9" name="Text Placeholder 3"/>
          <p:cNvSpPr>
            <a:spLocks noGrp="1"/>
          </p:cNvSpPr>
          <p:nvPr>
            <p:ph type="body" sz="quarter" idx="60" hasCustomPrompt="1"/>
          </p:nvPr>
        </p:nvSpPr>
        <p:spPr>
          <a:xfrm>
            <a:off x="457200" y="2012950"/>
            <a:ext cx="2919699" cy="304800"/>
          </a:xfrm>
          <a:prstGeom prst="rect">
            <a:avLst/>
          </a:prstGeom>
        </p:spPr>
        <p:txBody>
          <a:bodyPr lIns="0" tIns="0" rIns="0" bIns="0" anchor="t" anchorCtr="0">
            <a:noAutofit/>
          </a:bodyPr>
          <a:lstStyle>
            <a:lvl1pPr marL="0" indent="0" algn="l">
              <a:buFontTx/>
              <a:buNone/>
              <a:defRPr sz="1400" b="1" i="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10" name="Text Placeholder 7"/>
          <p:cNvSpPr>
            <a:spLocks noGrp="1"/>
          </p:cNvSpPr>
          <p:nvPr>
            <p:ph type="body" sz="quarter" idx="71"/>
          </p:nvPr>
        </p:nvSpPr>
        <p:spPr>
          <a:xfrm>
            <a:off x="457200" y="2454321"/>
            <a:ext cx="7620000" cy="3224737"/>
          </a:xfrm>
          <a:prstGeom prst="rect">
            <a:avLst/>
          </a:prstGeom>
        </p:spPr>
        <p:txBody>
          <a:bodyPr lIns="0" tIns="0" rIns="0" bIns="0">
            <a:noAutofit/>
          </a:bodyPr>
          <a:lstStyle>
            <a:lvl1pPr marL="0" indent="0" algn="l">
              <a:lnSpc>
                <a:spcPct val="150000"/>
              </a:lnSpc>
              <a:buFontTx/>
              <a:buNone/>
              <a:defRPr sz="1200" b="0" i="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cxnSp>
        <p:nvCxnSpPr>
          <p:cNvPr id="11" name="Straight Connector 10"/>
          <p:cNvCxnSpPr/>
          <p:nvPr userDrawn="1"/>
        </p:nvCxnSpPr>
        <p:spPr>
          <a:xfrm>
            <a:off x="457200" y="5907024"/>
            <a:ext cx="1228344"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359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p:cNvSpPr/>
          <p:nvPr userDrawn="1"/>
        </p:nvSpPr>
        <p:spPr>
          <a:xfrm>
            <a:off x="0" y="0"/>
            <a:ext cx="9509760" cy="6858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13"/>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58333"/>
          <a:stretch/>
        </p:blipFill>
        <p:spPr>
          <a:xfrm rot="900000">
            <a:off x="-4389121" y="-1379678"/>
            <a:ext cx="18288000" cy="7973568"/>
          </a:xfrm>
          <a:prstGeom prst="rect">
            <a:avLst/>
          </a:prstGeom>
        </p:spPr>
      </p:pic>
      <p:sp>
        <p:nvSpPr>
          <p:cNvPr id="7" name="Title Placeholder 1"/>
          <p:cNvSpPr>
            <a:spLocks noGrp="1"/>
          </p:cNvSpPr>
          <p:nvPr>
            <p:ph type="title" hasCustomPrompt="1"/>
          </p:nvPr>
        </p:nvSpPr>
        <p:spPr>
          <a:xfrm>
            <a:off x="539496" y="1804924"/>
            <a:ext cx="8430768" cy="3718052"/>
          </a:xfrm>
          <a:prstGeom prst="rect">
            <a:avLst/>
          </a:prstGeom>
        </p:spPr>
        <p:txBody>
          <a:bodyPr vert="horz" lIns="0" tIns="0" rIns="0" bIns="0" rtlCol="0" anchor="t" anchorCtr="0">
            <a:noAutofit/>
          </a:bodyPr>
          <a:lstStyle>
            <a:lvl1pPr algn="ctr">
              <a:defRPr sz="4500" baseline="0">
                <a:solidFill>
                  <a:schemeClr val="bg1"/>
                </a:solidFill>
              </a:defRPr>
            </a:lvl1pPr>
          </a:lstStyle>
          <a:p>
            <a:r>
              <a:rPr lang="en-US"/>
              <a:t>IMPORTANT QUOTE OR STATEMENT</a:t>
            </a:r>
            <a:endParaRPr lang="en-JM"/>
          </a:p>
        </p:txBody>
      </p:sp>
      <p:sp>
        <p:nvSpPr>
          <p:cNvPr id="8" name="Text Placeholder 17"/>
          <p:cNvSpPr>
            <a:spLocks noGrp="1"/>
          </p:cNvSpPr>
          <p:nvPr>
            <p:ph type="body" sz="quarter" idx="24"/>
          </p:nvPr>
        </p:nvSpPr>
        <p:spPr>
          <a:xfrm>
            <a:off x="457200" y="587513"/>
            <a:ext cx="5029200" cy="203015"/>
          </a:xfrm>
          <a:prstGeom prst="rect">
            <a:avLst/>
          </a:prstGeom>
        </p:spPr>
        <p:txBody>
          <a:bodyPr lIns="0" tIns="0" rIns="0" bIns="0" anchor="t" anchorCtr="0">
            <a:noAutofit/>
          </a:bodyPr>
          <a:lstStyle>
            <a:lvl1pPr marL="0" indent="0" algn="l">
              <a:buFontTx/>
              <a:buNone/>
              <a:defRPr sz="1200" b="0" kern="0" spc="0">
                <a:solidFill>
                  <a:schemeClr val="bg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11" name="Straight Connector 10"/>
          <p:cNvCxnSpPr/>
          <p:nvPr userDrawn="1"/>
        </p:nvCxnSpPr>
        <p:spPr>
          <a:xfrm>
            <a:off x="4140708" y="5833872"/>
            <a:ext cx="12283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stretch>
            <a:fillRect/>
          </a:stretch>
        </p:blipFill>
        <p:spPr>
          <a:xfrm>
            <a:off x="9529921" y="285608"/>
            <a:ext cx="2365253" cy="810770"/>
          </a:xfrm>
          <a:prstGeom prst="rect">
            <a:avLst/>
          </a:prstGeom>
        </p:spPr>
      </p:pic>
    </p:spTree>
    <p:extLst>
      <p:ext uri="{BB962C8B-B14F-4D97-AF65-F5344CB8AC3E}">
        <p14:creationId xmlns:p14="http://schemas.microsoft.com/office/powerpoint/2010/main" val="1748131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Rectangle 11"/>
          <p:cNvSpPr/>
          <p:nvPr userDrawn="1"/>
        </p:nvSpPr>
        <p:spPr>
          <a:xfrm>
            <a:off x="-854765" y="-337930"/>
            <a:ext cx="13338313" cy="7832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3"/>
          <p:cNvSpPr>
            <a:spLocks noGrp="1"/>
          </p:cNvSpPr>
          <p:nvPr>
            <p:ph sz="half" idx="2"/>
          </p:nvPr>
        </p:nvSpPr>
        <p:spPr>
          <a:xfrm>
            <a:off x="457200" y="2592180"/>
            <a:ext cx="5157787"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789612" y="2592180"/>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hasCustomPrompt="1"/>
          </p:nvPr>
        </p:nvSpPr>
        <p:spPr>
          <a:xfrm>
            <a:off x="457200" y="927100"/>
            <a:ext cx="7620000" cy="400050"/>
          </a:xfrm>
          <a:prstGeom prst="rect">
            <a:avLst/>
          </a:prstGeom>
        </p:spPr>
        <p:txBody>
          <a:bodyPr vert="horz" lIns="0" tIns="0" rIns="0" bIns="0" rtlCol="0" anchor="t" anchorCtr="0">
            <a:noAutofit/>
          </a:bodyPr>
          <a:lstStyle>
            <a:lvl1pPr>
              <a:defRPr sz="2500">
                <a:solidFill>
                  <a:schemeClr val="bg1"/>
                </a:solidFill>
              </a:defRPr>
            </a:lvl1pPr>
          </a:lstStyle>
          <a:p>
            <a:r>
              <a:rPr lang="en-US"/>
              <a:t>CLICK TO EDIT MASTER TITLE STYLE</a:t>
            </a:r>
            <a:endParaRPr lang="en-JM"/>
          </a:p>
        </p:txBody>
      </p:sp>
      <p:sp>
        <p:nvSpPr>
          <p:cNvPr id="11" name="Text Placeholder 17"/>
          <p:cNvSpPr>
            <a:spLocks noGrp="1"/>
          </p:cNvSpPr>
          <p:nvPr>
            <p:ph type="body" sz="quarter" idx="24"/>
          </p:nvPr>
        </p:nvSpPr>
        <p:spPr>
          <a:xfrm>
            <a:off x="457200" y="587513"/>
            <a:ext cx="5029200" cy="203015"/>
          </a:xfrm>
          <a:prstGeom prst="rect">
            <a:avLst/>
          </a:prstGeom>
        </p:spPr>
        <p:txBody>
          <a:bodyPr lIns="0" tIns="0" rIns="0" bIns="0" anchor="t" anchorCtr="0">
            <a:noAutofit/>
          </a:bodyPr>
          <a:lstStyle>
            <a:lvl1pPr marL="0" indent="0" algn="l">
              <a:buFontTx/>
              <a:buNone/>
              <a:defRPr sz="1200" b="0" kern="0" spc="0">
                <a:solidFill>
                  <a:srgbClr val="EAAA00"/>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3" name="Text Placeholder 3"/>
          <p:cNvSpPr>
            <a:spLocks noGrp="1"/>
          </p:cNvSpPr>
          <p:nvPr>
            <p:ph type="body" sz="quarter" idx="60" hasCustomPrompt="1"/>
          </p:nvPr>
        </p:nvSpPr>
        <p:spPr>
          <a:xfrm>
            <a:off x="457200" y="2270517"/>
            <a:ext cx="2919699" cy="304800"/>
          </a:xfrm>
          <a:prstGeom prst="rect">
            <a:avLst/>
          </a:prstGeom>
        </p:spPr>
        <p:txBody>
          <a:bodyPr lIns="0" tIns="0" rIns="0" bIns="0" anchor="t" anchorCtr="0">
            <a:noAutofit/>
          </a:bodyPr>
          <a:lstStyle>
            <a:lvl1pPr marL="0" indent="0" algn="l">
              <a:buFontTx/>
              <a:buNone/>
              <a:defRPr sz="1400" b="1" i="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sp>
        <p:nvSpPr>
          <p:cNvPr id="14" name="Text Placeholder 3"/>
          <p:cNvSpPr>
            <a:spLocks noGrp="1"/>
          </p:cNvSpPr>
          <p:nvPr>
            <p:ph type="body" sz="quarter" idx="61" hasCustomPrompt="1"/>
          </p:nvPr>
        </p:nvSpPr>
        <p:spPr>
          <a:xfrm>
            <a:off x="5789612" y="2270517"/>
            <a:ext cx="2919699" cy="304800"/>
          </a:xfrm>
          <a:prstGeom prst="rect">
            <a:avLst/>
          </a:prstGeom>
        </p:spPr>
        <p:txBody>
          <a:bodyPr lIns="0" tIns="0" rIns="0" bIns="0" anchor="t" anchorCtr="0">
            <a:noAutofit/>
          </a:bodyPr>
          <a:lstStyle>
            <a:lvl1pPr marL="0" indent="0" algn="l">
              <a:buFontTx/>
              <a:buNone/>
              <a:defRPr sz="1400" b="1" i="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p>
        </p:txBody>
      </p:sp>
      <p:cxnSp>
        <p:nvCxnSpPr>
          <p:cNvPr id="15" name="Straight Connector 14"/>
          <p:cNvCxnSpPr/>
          <p:nvPr userDrawn="1"/>
        </p:nvCxnSpPr>
        <p:spPr>
          <a:xfrm>
            <a:off x="457200" y="1565876"/>
            <a:ext cx="1228344"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a:stretch>
            <a:fillRect/>
          </a:stretch>
        </p:blipFill>
        <p:spPr>
          <a:xfrm>
            <a:off x="10944664" y="26182"/>
            <a:ext cx="1249422" cy="1178933"/>
          </a:xfrm>
          <a:prstGeom prst="rect">
            <a:avLst/>
          </a:prstGeom>
        </p:spPr>
      </p:pic>
    </p:spTree>
    <p:extLst>
      <p:ext uri="{BB962C8B-B14F-4D97-AF65-F5344CB8AC3E}">
        <p14:creationId xmlns:p14="http://schemas.microsoft.com/office/powerpoint/2010/main" val="659206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ext Placeholder 17"/>
          <p:cNvSpPr>
            <a:spLocks noGrp="1"/>
          </p:cNvSpPr>
          <p:nvPr>
            <p:ph type="body" sz="quarter" idx="24"/>
          </p:nvPr>
        </p:nvSpPr>
        <p:spPr>
          <a:xfrm>
            <a:off x="640080" y="731929"/>
            <a:ext cx="5029200" cy="203015"/>
          </a:xfrm>
          <a:prstGeom prst="rect">
            <a:avLst/>
          </a:prstGeom>
        </p:spPr>
        <p:txBody>
          <a:bodyPr lIns="0" tIns="0" rIns="0" bIns="0" anchor="t" anchorCtr="0">
            <a:noAutofit/>
          </a:bodyPr>
          <a:lstStyle>
            <a:lvl1pPr marL="0" indent="0" algn="l">
              <a:buFontTx/>
              <a:buNone/>
              <a:defRPr sz="1200" b="0" kern="0" spc="0">
                <a:solidFill>
                  <a:srgbClr val="EAAA00"/>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4" name="Straight Connector 3"/>
          <p:cNvCxnSpPr/>
          <p:nvPr userDrawn="1"/>
        </p:nvCxnSpPr>
        <p:spPr>
          <a:xfrm>
            <a:off x="640080" y="1195401"/>
            <a:ext cx="1228344"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hasCustomPrompt="1"/>
          </p:nvPr>
        </p:nvSpPr>
        <p:spPr>
          <a:xfrm>
            <a:off x="640080" y="1034051"/>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a:t>CLICK TO EDIT MASTER TITLE STYLE</a:t>
            </a:r>
            <a:endParaRPr lang="en-JM"/>
          </a:p>
        </p:txBody>
      </p:sp>
      <p:pic>
        <p:nvPicPr>
          <p:cNvPr id="7" name="Picture 6"/>
          <p:cNvPicPr>
            <a:picLocks noChangeAspect="1"/>
          </p:cNvPicPr>
          <p:nvPr userDrawn="1"/>
        </p:nvPicPr>
        <p:blipFill>
          <a:blip r:embed="rId2"/>
          <a:stretch>
            <a:fillRect/>
          </a:stretch>
        </p:blipFill>
        <p:spPr>
          <a:xfrm>
            <a:off x="9515853" y="285608"/>
            <a:ext cx="2365253" cy="810770"/>
          </a:xfrm>
          <a:prstGeom prst="rect">
            <a:avLst/>
          </a:prstGeom>
        </p:spPr>
      </p:pic>
    </p:spTree>
    <p:extLst>
      <p:ext uri="{BB962C8B-B14F-4D97-AF65-F5344CB8AC3E}">
        <p14:creationId xmlns:p14="http://schemas.microsoft.com/office/powerpoint/2010/main" val="130691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4028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083199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E146-4018-46C4-A987-2100E49921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8A44F6-4204-45DF-B733-071F05A90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7AEFF2-AE25-4439-9FF0-C4D6990B10C6}"/>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5" name="Footer Placeholder 4">
            <a:extLst>
              <a:ext uri="{FF2B5EF4-FFF2-40B4-BE49-F238E27FC236}">
                <a16:creationId xmlns:a16="http://schemas.microsoft.com/office/drawing/2014/main" id="{F06BE9D4-ADFC-48CE-9A81-C8CC80E0E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E661D-942C-4851-AACD-75F641C09B55}"/>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431132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D2FE-BFC8-49C2-A81C-A18F96DAF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787923-FB1B-46ED-BA82-1E5A185571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DDF90-12DC-439E-80F8-B8E0E9A58E26}"/>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5" name="Footer Placeholder 4">
            <a:extLst>
              <a:ext uri="{FF2B5EF4-FFF2-40B4-BE49-F238E27FC236}">
                <a16:creationId xmlns:a16="http://schemas.microsoft.com/office/drawing/2014/main" id="{B407D53F-9255-48B8-A992-B25EB55E0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14856-C8F7-4902-BC5B-9CB4A3D30C5D}"/>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2543849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B457-1D5D-4770-A35D-686CA53CA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28204F-9613-4378-9470-78E1E8F83B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DB9F31-96C9-4332-BF07-69C3D0EA2F46}"/>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5" name="Footer Placeholder 4">
            <a:extLst>
              <a:ext uri="{FF2B5EF4-FFF2-40B4-BE49-F238E27FC236}">
                <a16:creationId xmlns:a16="http://schemas.microsoft.com/office/drawing/2014/main" id="{1FECB09F-4302-4B6D-9F37-3468A284F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CD061-385F-4D24-BCCA-6DBA4C8A48A8}"/>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394680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350295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C10F9-B2B0-4AC3-B981-D558AB507D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70716C-6425-4A45-B973-652DFA98DE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9614D2-38CD-4819-9450-56EF0EBAB3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8004AD-5EB3-445E-8098-652265859BB1}"/>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6" name="Footer Placeholder 5">
            <a:extLst>
              <a:ext uri="{FF2B5EF4-FFF2-40B4-BE49-F238E27FC236}">
                <a16:creationId xmlns:a16="http://schemas.microsoft.com/office/drawing/2014/main" id="{46AAB5F5-43EE-4A83-89BB-E087D045F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BD989-C565-4556-9B7C-3AED8B02CC9A}"/>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2133670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9973-442F-4DD4-B1EB-1157658D25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4308D8-CD3E-4769-9206-82D0F130F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26170E-B1E2-4843-A2B5-99ABA00015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65593A-7B8B-40E9-9E7F-909713E880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AFDFD4-1D8D-4B83-A1BD-C0F2E3F69C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FAAEB3-39E8-4120-BAA4-253CBF08B165}"/>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8" name="Footer Placeholder 7">
            <a:extLst>
              <a:ext uri="{FF2B5EF4-FFF2-40B4-BE49-F238E27FC236}">
                <a16:creationId xmlns:a16="http://schemas.microsoft.com/office/drawing/2014/main" id="{9EA00761-67E0-488D-924C-B43FB60C83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1AB824-6A90-41EC-AC59-A5749BE29269}"/>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379863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E468-E55E-43E0-9A1A-DA422A187F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7A0FD2-7AE1-4897-A6C3-BA6D800999DE}"/>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4" name="Footer Placeholder 3">
            <a:extLst>
              <a:ext uri="{FF2B5EF4-FFF2-40B4-BE49-F238E27FC236}">
                <a16:creationId xmlns:a16="http://schemas.microsoft.com/office/drawing/2014/main" id="{B383B12E-125B-4800-9EFA-707EE44554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7C3DFB-FB85-42E5-860E-35DBC49A6415}"/>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1606525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3536F-F01B-4166-8489-9314179BB945}"/>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3" name="Footer Placeholder 2">
            <a:extLst>
              <a:ext uri="{FF2B5EF4-FFF2-40B4-BE49-F238E27FC236}">
                <a16:creationId xmlns:a16="http://schemas.microsoft.com/office/drawing/2014/main" id="{528306D0-0C98-4646-8C35-46EE0E3DC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10317-F677-4E3C-AB43-6089C93D9701}"/>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3902023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7F66-D54D-42F7-8340-267641E3B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8C3D1F-D613-4C16-A7A1-C5F291E14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7B83A1-CFCA-4BC1-BF08-2B9AC394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3493B7-181D-4B3B-9CFB-094B3C14E8F0}"/>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6" name="Footer Placeholder 5">
            <a:extLst>
              <a:ext uri="{FF2B5EF4-FFF2-40B4-BE49-F238E27FC236}">
                <a16:creationId xmlns:a16="http://schemas.microsoft.com/office/drawing/2014/main" id="{119880EF-7702-48B7-85CD-79F763F4A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17616F-9424-4F52-B863-7FE23D1C21C0}"/>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3353262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5761-582B-4E53-807A-4E27C624F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599C39-E32B-4277-952A-8509C09FB7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62276C-6CE3-4438-8C6D-B930D07EC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F46537-CBD6-4747-BE5A-3EC0442881E1}"/>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6" name="Footer Placeholder 5">
            <a:extLst>
              <a:ext uri="{FF2B5EF4-FFF2-40B4-BE49-F238E27FC236}">
                <a16:creationId xmlns:a16="http://schemas.microsoft.com/office/drawing/2014/main" id="{0EC939AC-4827-4D3C-BD5F-A63687E408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46455-1854-4E6D-8628-3757E8BCCDC6}"/>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2824280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7289-96C7-40EB-8699-728CEBB1A7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ABD9BA-D31E-4734-9BFB-A3121818C7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4CE3D-7DB7-4878-9A11-2E52969BBABD}"/>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5" name="Footer Placeholder 4">
            <a:extLst>
              <a:ext uri="{FF2B5EF4-FFF2-40B4-BE49-F238E27FC236}">
                <a16:creationId xmlns:a16="http://schemas.microsoft.com/office/drawing/2014/main" id="{163CFA59-A655-44C0-97F6-9F46F739E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32E63-89B9-4D57-9158-DCE779F35358}"/>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2878460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06D08-579F-4694-8ED7-31F1FED288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C80111-B25C-43FA-BC2E-382F163228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64400-7904-4232-ACFF-AEC8BD072065}"/>
              </a:ext>
            </a:extLst>
          </p:cNvPr>
          <p:cNvSpPr>
            <a:spLocks noGrp="1"/>
          </p:cNvSpPr>
          <p:nvPr>
            <p:ph type="dt" sz="half" idx="10"/>
          </p:nvPr>
        </p:nvSpPr>
        <p:spPr/>
        <p:txBody>
          <a:bodyPr/>
          <a:lstStyle/>
          <a:p>
            <a:fld id="{FAD8ECC9-71FD-4DC0-9D95-24933DC0E7EF}" type="datetimeFigureOut">
              <a:rPr lang="en-US" smtClean="0"/>
              <a:t>3/9/2018</a:t>
            </a:fld>
            <a:endParaRPr lang="en-US"/>
          </a:p>
        </p:txBody>
      </p:sp>
      <p:sp>
        <p:nvSpPr>
          <p:cNvPr id="5" name="Footer Placeholder 4">
            <a:extLst>
              <a:ext uri="{FF2B5EF4-FFF2-40B4-BE49-F238E27FC236}">
                <a16:creationId xmlns:a16="http://schemas.microsoft.com/office/drawing/2014/main" id="{F6D6E6FA-612C-4081-BF09-9EE7BE7B8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C13E6-5BE0-47C0-85F7-7465D2CEA314}"/>
              </a:ext>
            </a:extLst>
          </p:cNvPr>
          <p:cNvSpPr>
            <a:spLocks noGrp="1"/>
          </p:cNvSpPr>
          <p:nvPr>
            <p:ph type="sldNum" sz="quarter" idx="12"/>
          </p:nvPr>
        </p:nvSpPr>
        <p:spPr/>
        <p:txBody>
          <a:bodyPr/>
          <a:lstStyle/>
          <a:p>
            <a:fld id="{CBB88557-BB40-401C-B750-8AA2DBD35F10}" type="slidenum">
              <a:rPr lang="en-US" smtClean="0"/>
              <a:t>‹#›</a:t>
            </a:fld>
            <a:endParaRPr lang="en-US"/>
          </a:p>
        </p:txBody>
      </p:sp>
    </p:spTree>
    <p:extLst>
      <p:ext uri="{BB962C8B-B14F-4D97-AF65-F5344CB8AC3E}">
        <p14:creationId xmlns:p14="http://schemas.microsoft.com/office/powerpoint/2010/main" val="662637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1819211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175745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1163573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1003178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533979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251497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66627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1164308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656606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1816198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512857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9DBDF5C-345A-304F-A8B4-04B6BF45EE0F}" type="datetimeFigureOut">
              <a:rPr lang="en-US" smtClean="0"/>
              <a:t>3/9/2018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75DD0D7-C381-2445-94F5-653704EE4598}" type="slidenum">
              <a:rPr lang="en-US" smtClean="0"/>
              <a:t>‹#›</a:t>
            </a:fld>
            <a:endParaRPr lang="en-US"/>
          </a:p>
        </p:txBody>
      </p:sp>
    </p:spTree>
    <p:extLst>
      <p:ext uri="{BB962C8B-B14F-4D97-AF65-F5344CB8AC3E}">
        <p14:creationId xmlns:p14="http://schemas.microsoft.com/office/powerpoint/2010/main" val="1750631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53EE-02E9-4913-984F-D1707CEBF2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1A0C4E-843B-45C8-BE70-1A169E11C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B71676-662A-4777-B19A-F468EB8F035F}"/>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5" name="Footer Placeholder 4">
            <a:extLst>
              <a:ext uri="{FF2B5EF4-FFF2-40B4-BE49-F238E27FC236}">
                <a16:creationId xmlns:a16="http://schemas.microsoft.com/office/drawing/2014/main" id="{8B996E23-F645-4E97-821D-9E0BAD2B4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6DD1B-E399-4199-A5C2-69CD83B05490}"/>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346345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1195103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9621-F9C4-4F7F-B7BA-E813F86B66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A82CA-6E1A-4CDA-B324-1E08325A27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39AE6-245F-4945-BB42-600677419C9B}"/>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5" name="Footer Placeholder 4">
            <a:extLst>
              <a:ext uri="{FF2B5EF4-FFF2-40B4-BE49-F238E27FC236}">
                <a16:creationId xmlns:a16="http://schemas.microsoft.com/office/drawing/2014/main" id="{B1A09F23-4C69-4286-8F0B-AC51BEFB7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0CA9D-1597-4F02-BA23-A7F1AEBD2D9D}"/>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1460206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9B08-028B-47B8-8F22-34DC17F1D8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84EF0C-BE46-476F-BB18-F125B1801C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2B61E1-9D49-41F1-BF56-52C9E2E654AA}"/>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5" name="Footer Placeholder 4">
            <a:extLst>
              <a:ext uri="{FF2B5EF4-FFF2-40B4-BE49-F238E27FC236}">
                <a16:creationId xmlns:a16="http://schemas.microsoft.com/office/drawing/2014/main" id="{C17D8B6C-C57D-4D5A-8BF6-ACC2E4784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DE5F9-71CA-47BA-9AA8-FE504CD7F13F}"/>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133814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F8C06-0182-4F7A-BA77-1AACDD95F0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3544C-8DFB-4F4F-B247-B1EE4DF847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7FD983-0DC4-4A89-9089-9B42006A2C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CD822-B71E-4120-9BFA-5214FB6D07CE}"/>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6" name="Footer Placeholder 5">
            <a:extLst>
              <a:ext uri="{FF2B5EF4-FFF2-40B4-BE49-F238E27FC236}">
                <a16:creationId xmlns:a16="http://schemas.microsoft.com/office/drawing/2014/main" id="{4AFC2030-B5B3-4614-830F-38460C438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315EF-979C-421E-94A9-B242FE1BA1BB}"/>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3091857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A5F5-D261-446E-83F3-A6F4909502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2CC38C-D27E-4D3C-A6BB-F696A6A5E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38866E-A31B-4EB0-B9EA-8F6F870DE6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C546C6-A993-4D05-89DD-0C3754EAB1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7F14A4-7F6C-4451-BFB6-35873B08DE4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48C7A3-956A-45A7-9746-D7F0A12052B4}"/>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8" name="Footer Placeholder 7">
            <a:extLst>
              <a:ext uri="{FF2B5EF4-FFF2-40B4-BE49-F238E27FC236}">
                <a16:creationId xmlns:a16="http://schemas.microsoft.com/office/drawing/2014/main" id="{E2D5BA01-4724-4F17-B30E-0BF160813B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81ED5A-31A3-4A66-8770-6AA4816E5CC9}"/>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2267017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92043-2A74-4471-B5CE-BE7288CA9C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BFFBAE-0369-4D91-BC76-4DA863C94D0B}"/>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4" name="Footer Placeholder 3">
            <a:extLst>
              <a:ext uri="{FF2B5EF4-FFF2-40B4-BE49-F238E27FC236}">
                <a16:creationId xmlns:a16="http://schemas.microsoft.com/office/drawing/2014/main" id="{E32E9946-7686-47FE-9746-B2BAE4AC0F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E3693-D830-408E-A816-43C2CB77006C}"/>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3014060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4966FD-53A9-487E-933D-A85EF50A96B4}"/>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3" name="Footer Placeholder 2">
            <a:extLst>
              <a:ext uri="{FF2B5EF4-FFF2-40B4-BE49-F238E27FC236}">
                <a16:creationId xmlns:a16="http://schemas.microsoft.com/office/drawing/2014/main" id="{8762A39E-3460-4ED9-9A68-F8C3897B15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1A69B1-8F9E-4D4B-B5F0-725F7892EF16}"/>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2643227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FE55F-A343-4CAB-A8F7-E75B44D52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4A6A7-DCFC-432C-9EC8-9DD5C09E8F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BC7295-C8EB-46D4-A7F8-A33CF093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9CE8F5-31EC-4982-9164-7E93674F404A}"/>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6" name="Footer Placeholder 5">
            <a:extLst>
              <a:ext uri="{FF2B5EF4-FFF2-40B4-BE49-F238E27FC236}">
                <a16:creationId xmlns:a16="http://schemas.microsoft.com/office/drawing/2014/main" id="{8729E9EB-5622-4B7C-8B95-CFF66F973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FCE33-DD45-4C6C-BA2B-1925F91A6868}"/>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42661590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6C93-97E9-4B16-83B8-D513B8DBF0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3B812B-A671-4FB7-BF7B-C314FA541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6F55E1-7C13-4BB8-AD36-F46FAFCE1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6DB34F-90EC-4E03-A7D5-E3646DE1AA35}"/>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6" name="Footer Placeholder 5">
            <a:extLst>
              <a:ext uri="{FF2B5EF4-FFF2-40B4-BE49-F238E27FC236}">
                <a16:creationId xmlns:a16="http://schemas.microsoft.com/office/drawing/2014/main" id="{AA45EFF5-82F6-46C9-9C30-C2AC6CBFD9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4368-7496-4B58-B483-548E97E36ED4}"/>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3399345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61418-DF10-450F-B8D3-FC272335D4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7B7D45-E949-436C-BC97-499879F344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6EE86-BB5B-4B09-A071-9FE5B2DADE07}"/>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5" name="Footer Placeholder 4">
            <a:extLst>
              <a:ext uri="{FF2B5EF4-FFF2-40B4-BE49-F238E27FC236}">
                <a16:creationId xmlns:a16="http://schemas.microsoft.com/office/drawing/2014/main" id="{EF9CDE0F-4285-476A-AB82-95848EA5C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9D211-BB61-46F5-9F67-5BAFB4227811}"/>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3484265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6567B-A1FC-4B33-98B6-C801D3483E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1B7D67-B7B4-411E-BD88-A667B2460C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5418D-A6BE-431B-9494-A569C29DF7D5}"/>
              </a:ext>
            </a:extLst>
          </p:cNvPr>
          <p:cNvSpPr>
            <a:spLocks noGrp="1"/>
          </p:cNvSpPr>
          <p:nvPr>
            <p:ph type="dt" sz="half" idx="10"/>
          </p:nvPr>
        </p:nvSpPr>
        <p:spPr/>
        <p:txBody>
          <a:bodyPr/>
          <a:lstStyle/>
          <a:p>
            <a:fld id="{17BCF5CC-45EB-4541-AE48-94B508AD90F3}" type="datetimeFigureOut">
              <a:rPr lang="en-US" smtClean="0"/>
              <a:t>3/9/2018</a:t>
            </a:fld>
            <a:endParaRPr lang="en-US"/>
          </a:p>
        </p:txBody>
      </p:sp>
      <p:sp>
        <p:nvSpPr>
          <p:cNvPr id="5" name="Footer Placeholder 4">
            <a:extLst>
              <a:ext uri="{FF2B5EF4-FFF2-40B4-BE49-F238E27FC236}">
                <a16:creationId xmlns:a16="http://schemas.microsoft.com/office/drawing/2014/main" id="{8E7CC744-9099-45F5-B21B-1E0246822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C4754-C3A7-4979-8782-148A9ED7C308}"/>
              </a:ext>
            </a:extLst>
          </p:cNvPr>
          <p:cNvSpPr>
            <a:spLocks noGrp="1"/>
          </p:cNvSpPr>
          <p:nvPr>
            <p:ph type="sldNum" sz="quarter" idx="12"/>
          </p:nvPr>
        </p:nvSpPr>
        <p:spPr/>
        <p:txBody>
          <a:bodyPr/>
          <a:lstStyle/>
          <a:p>
            <a:fld id="{6EB6A5B0-075F-4575-9785-8354B0792553}" type="slidenum">
              <a:rPr lang="en-US" smtClean="0"/>
              <a:t>‹#›</a:t>
            </a:fld>
            <a:endParaRPr lang="en-US"/>
          </a:p>
        </p:txBody>
      </p:sp>
    </p:spTree>
    <p:extLst>
      <p:ext uri="{BB962C8B-B14F-4D97-AF65-F5344CB8AC3E}">
        <p14:creationId xmlns:p14="http://schemas.microsoft.com/office/powerpoint/2010/main" val="64128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6831168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B1FF-8C89-4FED-9A3C-EED9A96F22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DFE1B3-C370-4E45-9BD1-590AAB6BD5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3DCB61-3D40-4799-9822-CB156D8A052B}"/>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5" name="Footer Placeholder 4">
            <a:extLst>
              <a:ext uri="{FF2B5EF4-FFF2-40B4-BE49-F238E27FC236}">
                <a16:creationId xmlns:a16="http://schemas.microsoft.com/office/drawing/2014/main" id="{2F605559-C850-4F8A-A994-C00131747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8937A-F154-4C5F-934B-CAB4238C5CBE}"/>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30739615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1814-0B5A-4BAE-A3F5-4243B6EB8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7C435-6505-4360-9511-444FFA6A83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50710-230A-4B66-908D-ECA446D578AF}"/>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5" name="Footer Placeholder 4">
            <a:extLst>
              <a:ext uri="{FF2B5EF4-FFF2-40B4-BE49-F238E27FC236}">
                <a16:creationId xmlns:a16="http://schemas.microsoft.com/office/drawing/2014/main" id="{B59AC643-3F23-4D59-9241-80C0E004A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61C73-8EAB-4756-A69B-10C9155F1D35}"/>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1219341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38CD-EABA-411C-AECA-C7A6D165D5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7391-940B-4873-B736-9FAB54AD5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72C87B2-F05D-4657-BA6E-6C29CAB95A6D}"/>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5" name="Footer Placeholder 4">
            <a:extLst>
              <a:ext uri="{FF2B5EF4-FFF2-40B4-BE49-F238E27FC236}">
                <a16:creationId xmlns:a16="http://schemas.microsoft.com/office/drawing/2014/main" id="{41C0C27C-AD95-44A6-B7C0-9D5DCCE27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BFD91-B924-4F44-A0D8-A52169844B01}"/>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999482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3458-5BB7-4A4C-95D0-02DA3CB60A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CD1-8AF2-4ADE-A23D-0E1116F5A7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8FC19A-1659-4EC9-AEE5-7EC7CD1B92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C3FAEC-A015-4DFE-BAD6-3F3EB69D2907}"/>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6" name="Footer Placeholder 5">
            <a:extLst>
              <a:ext uri="{FF2B5EF4-FFF2-40B4-BE49-F238E27FC236}">
                <a16:creationId xmlns:a16="http://schemas.microsoft.com/office/drawing/2014/main" id="{427230E4-4A61-4D08-BF2A-F5B75C929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97577-3C58-4150-8E54-72BF9E7FC5D1}"/>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1372722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8FF9-4596-488A-AE5F-7925DE85D3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3244D-61B3-4F97-AC61-CD5BFD9739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F8F1840-2038-47CC-929E-D4805EF4018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312E76-E6DB-4AA2-A21E-A735437F69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503158-565F-4BFE-AE1A-AD4C8D71C5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4D9EF4-F7A7-42C7-B222-AFB934083479}"/>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8" name="Footer Placeholder 7">
            <a:extLst>
              <a:ext uri="{FF2B5EF4-FFF2-40B4-BE49-F238E27FC236}">
                <a16:creationId xmlns:a16="http://schemas.microsoft.com/office/drawing/2014/main" id="{F481AD67-FF9A-4DEB-B79E-6EEFA7DCEE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CF24F3-C4E7-4BB0-BF98-8A7282CE78FF}"/>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10191200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AA74-1743-44CC-954E-509F90480B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CF556D-882B-43AD-929F-81D475FBB188}"/>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4" name="Footer Placeholder 3">
            <a:extLst>
              <a:ext uri="{FF2B5EF4-FFF2-40B4-BE49-F238E27FC236}">
                <a16:creationId xmlns:a16="http://schemas.microsoft.com/office/drawing/2014/main" id="{12427E23-A841-479D-9D10-2CFF65DC6D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F7A969-58E2-4276-8DA0-BD817D23073F}"/>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301821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68942-57B6-4782-BE72-A59223B02297}"/>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3" name="Footer Placeholder 2">
            <a:extLst>
              <a:ext uri="{FF2B5EF4-FFF2-40B4-BE49-F238E27FC236}">
                <a16:creationId xmlns:a16="http://schemas.microsoft.com/office/drawing/2014/main" id="{7C039DD5-51EB-40E5-92DF-1470D47985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074E41-8D5A-4777-B5DB-B209D27A27F5}"/>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23288598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ED36-D373-41FA-9821-75EB7FFDC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8FB80-CBA0-48CD-BFA1-EE6315C20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F71CF7-AE28-4C05-A83E-F56646296D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744C8F-47D9-45C7-9120-A7ACE71DE75D}"/>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6" name="Footer Placeholder 5">
            <a:extLst>
              <a:ext uri="{FF2B5EF4-FFF2-40B4-BE49-F238E27FC236}">
                <a16:creationId xmlns:a16="http://schemas.microsoft.com/office/drawing/2014/main" id="{DB3ED3E0-37C2-49DD-9F66-D26FE94D9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E23F4-A528-408B-BAD1-A3DAEB38DF9F}"/>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2376739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00BC-F87F-4F69-AE5A-70A8C51E3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1D7AA1-FA7A-442F-965D-340973CB9E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C3E3DD-7D0A-4B28-A97E-F22E032BA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5AB428-98A5-4CEF-B519-EF2DFEB93717}"/>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6" name="Footer Placeholder 5">
            <a:extLst>
              <a:ext uri="{FF2B5EF4-FFF2-40B4-BE49-F238E27FC236}">
                <a16:creationId xmlns:a16="http://schemas.microsoft.com/office/drawing/2014/main" id="{BB020EC5-39D4-42B4-825F-A123138E9C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9BAEF7-385E-4715-94F7-803B66F2FA12}"/>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11936624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77CF7-5FA4-410D-918F-0FB1D8C2E9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8066F8-AA1E-4E1E-A772-DA7FE5C9A8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40D8E-8116-44A0-834C-9E501C0BF86E}"/>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5" name="Footer Placeholder 4">
            <a:extLst>
              <a:ext uri="{FF2B5EF4-FFF2-40B4-BE49-F238E27FC236}">
                <a16:creationId xmlns:a16="http://schemas.microsoft.com/office/drawing/2014/main" id="{E05366EE-DF11-4156-9EC8-15F2C9927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0A174-546D-4D1D-8F61-935A82BB51A1}"/>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2179291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697371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795950-6993-4397-B665-5CC77D01FC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7CC67-6EF9-4B84-A190-B2DE25E84D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3FCD2-C7FB-46AC-A2B8-36A11D774736}"/>
              </a:ext>
            </a:extLst>
          </p:cNvPr>
          <p:cNvSpPr>
            <a:spLocks noGrp="1"/>
          </p:cNvSpPr>
          <p:nvPr>
            <p:ph type="dt" sz="half" idx="10"/>
          </p:nvPr>
        </p:nvSpPr>
        <p:spPr/>
        <p:txBody>
          <a:bodyPr/>
          <a:lstStyle/>
          <a:p>
            <a:fld id="{CCF01DDE-2C21-4569-B7E0-4C1EBAB3E084}" type="datetimeFigureOut">
              <a:rPr lang="en-US" smtClean="0"/>
              <a:t>3/9/2018</a:t>
            </a:fld>
            <a:endParaRPr lang="en-US"/>
          </a:p>
        </p:txBody>
      </p:sp>
      <p:sp>
        <p:nvSpPr>
          <p:cNvPr id="5" name="Footer Placeholder 4">
            <a:extLst>
              <a:ext uri="{FF2B5EF4-FFF2-40B4-BE49-F238E27FC236}">
                <a16:creationId xmlns:a16="http://schemas.microsoft.com/office/drawing/2014/main" id="{679EA670-AA0C-4D77-BEA8-8F05456AF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3759E-2B93-45D1-82FC-C541CA7CD6DE}"/>
              </a:ext>
            </a:extLst>
          </p:cNvPr>
          <p:cNvSpPr>
            <a:spLocks noGrp="1"/>
          </p:cNvSpPr>
          <p:nvPr>
            <p:ph type="sldNum" sz="quarter" idx="12"/>
          </p:nvPr>
        </p:nvSpPr>
        <p:spPr/>
        <p:txBody>
          <a:bodyPr/>
          <a:lstStyle/>
          <a:p>
            <a:fld id="{A3B2576D-D9BA-475F-9B5C-BBE1E020CA54}" type="slidenum">
              <a:rPr lang="en-US" smtClean="0"/>
              <a:t>‹#›</a:t>
            </a:fld>
            <a:endParaRPr lang="en-US"/>
          </a:p>
        </p:txBody>
      </p:sp>
    </p:spTree>
    <p:extLst>
      <p:ext uri="{BB962C8B-B14F-4D97-AF65-F5344CB8AC3E}">
        <p14:creationId xmlns:p14="http://schemas.microsoft.com/office/powerpoint/2010/main" val="3751255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10"/>
          <p:cNvSpPr>
            <a:spLocks noGrp="1"/>
          </p:cNvSpPr>
          <p:nvPr>
            <p:ph type="pic" sz="quarter" idx="26"/>
          </p:nvPr>
        </p:nvSpPr>
        <p:spPr>
          <a:xfrm>
            <a:off x="0" y="0"/>
            <a:ext cx="12192000" cy="6858000"/>
          </a:xfrm>
        </p:spPr>
        <p:txBody>
          <a:bodyPr>
            <a:normAutofit/>
          </a:bodyPr>
          <a:lstStyle>
            <a:lvl1pPr>
              <a:defRPr sz="1200"/>
            </a:lvl1pPr>
          </a:lstStyle>
          <a:p>
            <a:r>
              <a:rPr lang="en-US" dirty="0"/>
              <a:t>Click icon to add picture</a:t>
            </a:r>
          </a:p>
        </p:txBody>
      </p:sp>
      <p:sp>
        <p:nvSpPr>
          <p:cNvPr id="2" name="Title 1"/>
          <p:cNvSpPr>
            <a:spLocks noGrp="1"/>
          </p:cNvSpPr>
          <p:nvPr>
            <p:ph type="title" hasCustomPrompt="1"/>
          </p:nvPr>
        </p:nvSpPr>
        <p:spPr>
          <a:xfrm>
            <a:off x="4890051" y="1542129"/>
            <a:ext cx="6384235" cy="1689652"/>
          </a:xfrm>
        </p:spPr>
        <p:txBody>
          <a:bodyPr anchor="t" anchorCtr="0"/>
          <a:lstStyle>
            <a:lvl1pPr>
              <a:defRPr>
                <a:solidFill>
                  <a:schemeClr val="bg1"/>
                </a:solidFill>
              </a:defRPr>
            </a:lvl1pPr>
          </a:lstStyle>
          <a:p>
            <a:r>
              <a:rPr lang="en-US" dirty="0"/>
              <a:t>Headline</a:t>
            </a:r>
          </a:p>
        </p:txBody>
      </p:sp>
      <p:sp>
        <p:nvSpPr>
          <p:cNvPr id="6" name="Text Placeholder 17"/>
          <p:cNvSpPr>
            <a:spLocks noGrp="1"/>
          </p:cNvSpPr>
          <p:nvPr>
            <p:ph type="body" sz="quarter" idx="24" hasCustomPrompt="1"/>
          </p:nvPr>
        </p:nvSpPr>
        <p:spPr>
          <a:xfrm>
            <a:off x="4890051" y="4202414"/>
            <a:ext cx="5506279" cy="939776"/>
          </a:xfrm>
        </p:spPr>
        <p:txBody>
          <a:bodyPr lIns="0" tIns="0" rIns="0" bIns="0" anchor="t" anchorCtr="0">
            <a:noAutofit/>
          </a:bodyPr>
          <a:lstStyle>
            <a:lvl1pPr marL="0" indent="0" algn="l">
              <a:buFontTx/>
              <a:buNone/>
              <a:defRPr sz="15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Tertiary headline or presentation description</a:t>
            </a:r>
          </a:p>
        </p:txBody>
      </p:sp>
      <p:sp>
        <p:nvSpPr>
          <p:cNvPr id="7" name="Title Placeholder 1"/>
          <p:cNvSpPr txBox="1">
            <a:spLocks/>
          </p:cNvSpPr>
          <p:nvPr userDrawn="1"/>
        </p:nvSpPr>
        <p:spPr>
          <a:xfrm>
            <a:off x="4890051" y="5849471"/>
            <a:ext cx="7620000" cy="4000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i="0" kern="1200">
                <a:solidFill>
                  <a:schemeClr val="tx2"/>
                </a:solidFill>
                <a:latin typeface="Arial" charset="0"/>
                <a:ea typeface="Arial" charset="0"/>
                <a:cs typeface="Arial" charset="0"/>
              </a:defRPr>
            </a:lvl1pPr>
          </a:lstStyle>
          <a:p>
            <a:r>
              <a:rPr lang="en-US" sz="1600" dirty="0">
                <a:solidFill>
                  <a:srgbClr val="CDCEC8"/>
                </a:solidFill>
              </a:rPr>
              <a:t> </a:t>
            </a:r>
            <a:endParaRPr lang="en-JM" sz="1600" dirty="0">
              <a:solidFill>
                <a:srgbClr val="CDCEC8"/>
              </a:solidFill>
            </a:endParaRPr>
          </a:p>
        </p:txBody>
      </p:sp>
      <p:sp>
        <p:nvSpPr>
          <p:cNvPr id="9" name="Title Placeholder 1"/>
          <p:cNvSpPr txBox="1">
            <a:spLocks/>
          </p:cNvSpPr>
          <p:nvPr userDrawn="1"/>
        </p:nvSpPr>
        <p:spPr>
          <a:xfrm>
            <a:off x="4890051" y="3317047"/>
            <a:ext cx="7620000" cy="4000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i="0" kern="1200">
                <a:solidFill>
                  <a:schemeClr val="tx2"/>
                </a:solidFill>
                <a:latin typeface="Arial" charset="0"/>
                <a:ea typeface="Arial" charset="0"/>
                <a:cs typeface="Arial" charset="0"/>
              </a:defRPr>
            </a:lvl1pPr>
          </a:lstStyle>
          <a:p>
            <a:endParaRPr lang="en-JM" dirty="0">
              <a:solidFill>
                <a:srgbClr val="CDCEC8"/>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980" y="5468471"/>
            <a:ext cx="1600978" cy="995052"/>
          </a:xfrm>
          <a:prstGeom prst="rect">
            <a:avLst/>
          </a:prstGeom>
        </p:spPr>
      </p:pic>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Picture+Sidebar">
    <p:spTree>
      <p:nvGrpSpPr>
        <p:cNvPr id="1" name=""/>
        <p:cNvGrpSpPr/>
        <p:nvPr/>
      </p:nvGrpSpPr>
      <p:grpSpPr>
        <a:xfrm>
          <a:off x="0" y="0"/>
          <a:ext cx="0" cy="0"/>
          <a:chOff x="0" y="0"/>
          <a:chExt cx="0" cy="0"/>
        </a:xfrm>
      </p:grpSpPr>
      <p:sp>
        <p:nvSpPr>
          <p:cNvPr id="15" name="Rectangle 14"/>
          <p:cNvSpPr/>
          <p:nvPr userDrawn="1"/>
        </p:nvSpPr>
        <p:spPr>
          <a:xfrm>
            <a:off x="8318500" y="4651512"/>
            <a:ext cx="3415748" cy="2384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Picture Placeholder 10"/>
          <p:cNvSpPr>
            <a:spLocks noGrp="1"/>
          </p:cNvSpPr>
          <p:nvPr>
            <p:ph type="pic" sz="quarter" idx="26"/>
          </p:nvPr>
        </p:nvSpPr>
        <p:spPr>
          <a:xfrm>
            <a:off x="8318500" y="-1"/>
            <a:ext cx="3415748" cy="4651513"/>
          </a:xfrm>
        </p:spPr>
        <p:txBody>
          <a:bodyPr>
            <a:normAutofit/>
          </a:bodyPr>
          <a:lstStyle>
            <a:lvl1pPr>
              <a:defRPr sz="1200"/>
            </a:lvl1pPr>
          </a:lstStyle>
          <a:p>
            <a:r>
              <a:rPr lang="en-US"/>
              <a:t>Click icon to add picture</a:t>
            </a:r>
            <a:endParaRPr lang="en-US" dirty="0"/>
          </a:p>
        </p:txBody>
      </p:sp>
      <p:sp>
        <p:nvSpPr>
          <p:cNvPr id="8" name="Title Placeholder 1"/>
          <p:cNvSpPr>
            <a:spLocks noGrp="1"/>
          </p:cNvSpPr>
          <p:nvPr>
            <p:ph type="title" hasCustomPrompt="1"/>
          </p:nvPr>
        </p:nvSpPr>
        <p:spPr>
          <a:xfrm>
            <a:off x="457200" y="927100"/>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sp>
        <p:nvSpPr>
          <p:cNvPr id="9" name="Text Placeholder 17"/>
          <p:cNvSpPr>
            <a:spLocks noGrp="1"/>
          </p:cNvSpPr>
          <p:nvPr>
            <p:ph type="body" sz="quarter" idx="24"/>
          </p:nvPr>
        </p:nvSpPr>
        <p:spPr>
          <a:xfrm>
            <a:off x="457200" y="587513"/>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0" name="Text Placeholder 3"/>
          <p:cNvSpPr>
            <a:spLocks noGrp="1"/>
          </p:cNvSpPr>
          <p:nvPr>
            <p:ph type="body" sz="quarter" idx="60" hasCustomPrompt="1"/>
          </p:nvPr>
        </p:nvSpPr>
        <p:spPr>
          <a:xfrm>
            <a:off x="457200" y="2012950"/>
            <a:ext cx="2919699" cy="304800"/>
          </a:xfrm>
        </p:spPr>
        <p:txBody>
          <a:bodyPr lIns="0" tIns="0" rIns="0" bIns="0" anchor="t" anchorCtr="0">
            <a:noAutofit/>
          </a:bodyPr>
          <a:lstStyle>
            <a:lvl1pPr marL="0" indent="0" algn="l">
              <a:buFontTx/>
              <a:buNone/>
              <a:defRPr sz="1400" b="1" i="0">
                <a:solidFill>
                  <a:schemeClr val="accent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sp>
        <p:nvSpPr>
          <p:cNvPr id="11" name="Text Placeholder 7"/>
          <p:cNvSpPr>
            <a:spLocks noGrp="1"/>
          </p:cNvSpPr>
          <p:nvPr>
            <p:ph type="body" sz="quarter" idx="71"/>
          </p:nvPr>
        </p:nvSpPr>
        <p:spPr>
          <a:xfrm>
            <a:off x="457200" y="2454322"/>
            <a:ext cx="5549900" cy="2866978"/>
          </a:xfrm>
        </p:spPr>
        <p:txBody>
          <a:bodyPr lIns="0" tIns="0" rIns="0" bIns="0" spcCol="274320">
            <a:noAutofit/>
          </a:bodyPr>
          <a:lstStyle>
            <a:lvl1pPr marL="0" indent="0" algn="l">
              <a:lnSpc>
                <a:spcPct val="150000"/>
              </a:lnSpc>
              <a:buFontTx/>
              <a:buNone/>
              <a:defRPr sz="1200" b="0" i="0">
                <a:solidFill>
                  <a:schemeClr val="tx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13" name="Text Placeholder 3"/>
          <p:cNvSpPr>
            <a:spLocks noGrp="1"/>
          </p:cNvSpPr>
          <p:nvPr>
            <p:ph type="body" sz="quarter" idx="70"/>
          </p:nvPr>
        </p:nvSpPr>
        <p:spPr>
          <a:xfrm>
            <a:off x="8482054" y="4786381"/>
            <a:ext cx="3085106" cy="382519"/>
          </a:xfrm>
        </p:spPr>
        <p:txBody>
          <a:bodyPr>
            <a:noAutofit/>
          </a:bodyPr>
          <a:lstStyle>
            <a:lvl1pPr marL="0" indent="0" algn="l">
              <a:buFontTx/>
              <a:buNone/>
              <a:defRPr sz="1400" b="0" i="0">
                <a:solidFill>
                  <a:schemeClr val="bg1"/>
                </a:solidFill>
                <a:latin typeface="Lucida Fax" charset="0"/>
                <a:ea typeface="Lucida Fax" charset="0"/>
                <a:cs typeface="Lucida Fax"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US"/>
              <a:t>Click to edit Master text styles</a:t>
            </a:r>
          </a:p>
        </p:txBody>
      </p:sp>
      <p:sp>
        <p:nvSpPr>
          <p:cNvPr id="14" name="Text Placeholder 3"/>
          <p:cNvSpPr>
            <a:spLocks noGrp="1"/>
          </p:cNvSpPr>
          <p:nvPr>
            <p:ph type="body" sz="quarter" idx="72" hasCustomPrompt="1"/>
          </p:nvPr>
        </p:nvSpPr>
        <p:spPr>
          <a:xfrm>
            <a:off x="8482054" y="5166883"/>
            <a:ext cx="3085106" cy="1325357"/>
          </a:xfrm>
        </p:spPr>
        <p:txBody>
          <a:bodyPr>
            <a:noAutofit/>
          </a:bodyPr>
          <a:lstStyle>
            <a:lvl1pPr marL="0" indent="0" algn="l">
              <a:lnSpc>
                <a:spcPct val="150000"/>
              </a:lnSpc>
              <a:buFontTx/>
              <a:buNone/>
              <a:defRPr sz="1200" b="1" i="0" spc="0" baseline="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011" y="5969231"/>
            <a:ext cx="1210235" cy="602428"/>
          </a:xfrm>
          <a:prstGeom prst="rect">
            <a:avLst/>
          </a:prstGeom>
        </p:spPr>
      </p:pic>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57200" y="927100"/>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sp>
        <p:nvSpPr>
          <p:cNvPr id="7" name="Text Placeholder 17"/>
          <p:cNvSpPr>
            <a:spLocks noGrp="1"/>
          </p:cNvSpPr>
          <p:nvPr>
            <p:ph type="body" sz="quarter" idx="24"/>
          </p:nvPr>
        </p:nvSpPr>
        <p:spPr>
          <a:xfrm>
            <a:off x="457200" y="587513"/>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8" name="Text Placeholder 3"/>
          <p:cNvSpPr>
            <a:spLocks noGrp="1"/>
          </p:cNvSpPr>
          <p:nvPr>
            <p:ph type="body" sz="quarter" idx="60" hasCustomPrompt="1"/>
          </p:nvPr>
        </p:nvSpPr>
        <p:spPr>
          <a:xfrm>
            <a:off x="457200" y="2012950"/>
            <a:ext cx="2919699" cy="304800"/>
          </a:xfrm>
        </p:spPr>
        <p:txBody>
          <a:bodyPr lIns="0" tIns="0" rIns="0" bIns="0" anchor="t" anchorCtr="0">
            <a:noAutofit/>
          </a:bodyPr>
          <a:lstStyle>
            <a:lvl1pPr marL="0" indent="0" algn="l">
              <a:buFontTx/>
              <a:buNone/>
              <a:defRPr sz="1400" b="1" i="0">
                <a:solidFill>
                  <a:schemeClr val="accent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endParaRPr lang="en-JM" dirty="0"/>
          </a:p>
        </p:txBody>
      </p:sp>
      <p:sp>
        <p:nvSpPr>
          <p:cNvPr id="9" name="Text Placeholder 7"/>
          <p:cNvSpPr>
            <a:spLocks noGrp="1"/>
          </p:cNvSpPr>
          <p:nvPr>
            <p:ph type="body" sz="quarter" idx="71"/>
          </p:nvPr>
        </p:nvSpPr>
        <p:spPr>
          <a:xfrm>
            <a:off x="457200" y="2454322"/>
            <a:ext cx="5715000" cy="3362278"/>
          </a:xfrm>
        </p:spPr>
        <p:txBody>
          <a:bodyPr lIns="0" tIns="0" rIns="0" bIns="0">
            <a:noAutofit/>
          </a:bodyPr>
          <a:lstStyle>
            <a:lvl1pPr marL="0" indent="0" algn="l">
              <a:lnSpc>
                <a:spcPct val="150000"/>
              </a:lnSpc>
              <a:buFontTx/>
              <a:buNone/>
              <a:defRPr sz="1200" b="0" i="0">
                <a:solidFill>
                  <a:schemeClr val="tx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10" name="Text Placeholder 7"/>
          <p:cNvSpPr>
            <a:spLocks noGrp="1"/>
          </p:cNvSpPr>
          <p:nvPr>
            <p:ph type="body" sz="quarter" idx="72"/>
          </p:nvPr>
        </p:nvSpPr>
        <p:spPr>
          <a:xfrm>
            <a:off x="6477000" y="2454322"/>
            <a:ext cx="4826000" cy="3362278"/>
          </a:xfrm>
        </p:spPr>
        <p:txBody>
          <a:bodyPr lIns="0" tIns="0" rIns="0" bIns="0">
            <a:noAutofit/>
          </a:bodyPr>
          <a:lstStyle>
            <a:lvl1pPr marL="0" indent="0" algn="l">
              <a:lnSpc>
                <a:spcPct val="150000"/>
              </a:lnSpc>
              <a:buFontTx/>
              <a:buNone/>
              <a:defRPr sz="1200" b="0" i="0">
                <a:solidFill>
                  <a:schemeClr val="tx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cxnSp>
        <p:nvCxnSpPr>
          <p:cNvPr id="11" name="Straight Connector 10"/>
          <p:cNvCxnSpPr/>
          <p:nvPr userDrawn="1"/>
        </p:nvCxnSpPr>
        <p:spPr>
          <a:xfrm>
            <a:off x="457200" y="6178296"/>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rge Table or Chart">
    <p:spTree>
      <p:nvGrpSpPr>
        <p:cNvPr id="1" name=""/>
        <p:cNvGrpSpPr/>
        <p:nvPr/>
      </p:nvGrpSpPr>
      <p:grpSpPr>
        <a:xfrm>
          <a:off x="0" y="0"/>
          <a:ext cx="0" cy="0"/>
          <a:chOff x="0" y="0"/>
          <a:chExt cx="0" cy="0"/>
        </a:xfrm>
      </p:grpSpPr>
      <p:sp>
        <p:nvSpPr>
          <p:cNvPr id="6" name="Content Placeholder 13"/>
          <p:cNvSpPr>
            <a:spLocks noGrp="1"/>
          </p:cNvSpPr>
          <p:nvPr>
            <p:ph sz="quarter" idx="13"/>
          </p:nvPr>
        </p:nvSpPr>
        <p:spPr>
          <a:xfrm>
            <a:off x="640080" y="2170176"/>
            <a:ext cx="10058400" cy="3407664"/>
          </a:xfrm>
        </p:spPr>
        <p:txBody>
          <a:bodyPr>
            <a:normAutofit/>
          </a:bodyPr>
          <a:lstStyle>
            <a:lvl1pPr algn="ctr">
              <a:buNone/>
              <a:defRPr sz="900">
                <a:solidFill>
                  <a:srgbClr val="A6A6A6"/>
                </a:solidFill>
                <a:latin typeface="Calibri"/>
                <a:cs typeface="Calibri"/>
              </a:defRPr>
            </a:lvl1pPr>
          </a:lstStyle>
          <a:p>
            <a:pPr lvl="0"/>
            <a:r>
              <a:rPr lang="en-US"/>
              <a:t>Click to edit Master text styles</a:t>
            </a:r>
          </a:p>
        </p:txBody>
      </p:sp>
      <p:sp>
        <p:nvSpPr>
          <p:cNvPr id="7" name="Title Placeholder 1"/>
          <p:cNvSpPr>
            <a:spLocks noGrp="1"/>
          </p:cNvSpPr>
          <p:nvPr>
            <p:ph type="title" hasCustomPrompt="1"/>
          </p:nvPr>
        </p:nvSpPr>
        <p:spPr>
          <a:xfrm>
            <a:off x="640080" y="1071516"/>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sp>
        <p:nvSpPr>
          <p:cNvPr id="8" name="Text Placeholder 17"/>
          <p:cNvSpPr>
            <a:spLocks noGrp="1"/>
          </p:cNvSpPr>
          <p:nvPr>
            <p:ph type="body" sz="quarter" idx="24"/>
          </p:nvPr>
        </p:nvSpPr>
        <p:spPr>
          <a:xfrm>
            <a:off x="640080" y="731929"/>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9" name="Text Placeholder 17"/>
          <p:cNvSpPr>
            <a:spLocks noGrp="1"/>
          </p:cNvSpPr>
          <p:nvPr>
            <p:ph type="body" sz="quarter" idx="25"/>
          </p:nvPr>
        </p:nvSpPr>
        <p:spPr>
          <a:xfrm>
            <a:off x="640080" y="5742909"/>
            <a:ext cx="6492240" cy="621315"/>
          </a:xfrm>
        </p:spPr>
        <p:txBody>
          <a:bodyPr lIns="0" tIns="0" rIns="0" bIns="0" anchor="t" anchorCtr="0">
            <a:noAutofit/>
          </a:bodyPr>
          <a:lstStyle>
            <a:lvl1pPr marL="0" indent="0" algn="l">
              <a:lnSpc>
                <a:spcPct val="150000"/>
              </a:lnSpc>
              <a:buFontTx/>
              <a:buNone/>
              <a:defRPr sz="12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10" name="Straight Connector 9"/>
          <p:cNvCxnSpPr/>
          <p:nvPr userDrawn="1"/>
        </p:nvCxnSpPr>
        <p:spPr>
          <a:xfrm>
            <a:off x="640080" y="1682496"/>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40080" y="2266122"/>
            <a:ext cx="10909190" cy="3955774"/>
          </a:xfr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7" name="Title Placeholder 1"/>
          <p:cNvSpPr>
            <a:spLocks noGrp="1"/>
          </p:cNvSpPr>
          <p:nvPr>
            <p:ph type="title" hasCustomPrompt="1"/>
          </p:nvPr>
        </p:nvSpPr>
        <p:spPr>
          <a:xfrm>
            <a:off x="640080" y="1071516"/>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sp>
        <p:nvSpPr>
          <p:cNvPr id="8" name="Text Placeholder 17"/>
          <p:cNvSpPr>
            <a:spLocks noGrp="1"/>
          </p:cNvSpPr>
          <p:nvPr>
            <p:ph type="body" sz="quarter" idx="24"/>
          </p:nvPr>
        </p:nvSpPr>
        <p:spPr>
          <a:xfrm>
            <a:off x="640080" y="731929"/>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9" name="Straight Connector 8"/>
          <p:cNvCxnSpPr/>
          <p:nvPr userDrawn="1"/>
        </p:nvCxnSpPr>
        <p:spPr>
          <a:xfrm>
            <a:off x="640080" y="1682496"/>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Columns of Media">
    <p:spTree>
      <p:nvGrpSpPr>
        <p:cNvPr id="1" name=""/>
        <p:cNvGrpSpPr/>
        <p:nvPr/>
      </p:nvGrpSpPr>
      <p:grpSpPr>
        <a:xfrm>
          <a:off x="0" y="0"/>
          <a:ext cx="0" cy="0"/>
          <a:chOff x="0" y="0"/>
          <a:chExt cx="0" cy="0"/>
        </a:xfrm>
      </p:grpSpPr>
      <p:sp>
        <p:nvSpPr>
          <p:cNvPr id="6" name="Content Placeholder 2"/>
          <p:cNvSpPr>
            <a:spLocks noGrp="1"/>
          </p:cNvSpPr>
          <p:nvPr>
            <p:ph idx="1"/>
          </p:nvPr>
        </p:nvSpPr>
        <p:spPr>
          <a:xfrm>
            <a:off x="640080" y="2266122"/>
            <a:ext cx="3434963" cy="3279913"/>
          </a:xfr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7" name="Title Placeholder 1"/>
          <p:cNvSpPr>
            <a:spLocks noGrp="1"/>
          </p:cNvSpPr>
          <p:nvPr>
            <p:ph type="title" hasCustomPrompt="1"/>
          </p:nvPr>
        </p:nvSpPr>
        <p:spPr>
          <a:xfrm>
            <a:off x="640080" y="1071516"/>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sp>
        <p:nvSpPr>
          <p:cNvPr id="8" name="Text Placeholder 17"/>
          <p:cNvSpPr>
            <a:spLocks noGrp="1"/>
          </p:cNvSpPr>
          <p:nvPr>
            <p:ph type="body" sz="quarter" idx="24"/>
          </p:nvPr>
        </p:nvSpPr>
        <p:spPr>
          <a:xfrm>
            <a:off x="640080" y="731929"/>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9" name="Straight Connector 8"/>
          <p:cNvCxnSpPr/>
          <p:nvPr userDrawn="1"/>
        </p:nvCxnSpPr>
        <p:spPr>
          <a:xfrm>
            <a:off x="640080" y="1682496"/>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25"/>
          </p:nvPr>
        </p:nvSpPr>
        <p:spPr>
          <a:xfrm>
            <a:off x="4291054" y="2266122"/>
            <a:ext cx="3434963" cy="3279913"/>
          </a:xfr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Content Placeholder 2"/>
          <p:cNvSpPr>
            <a:spLocks noGrp="1"/>
          </p:cNvSpPr>
          <p:nvPr>
            <p:ph idx="26"/>
          </p:nvPr>
        </p:nvSpPr>
        <p:spPr>
          <a:xfrm>
            <a:off x="7928775" y="2266122"/>
            <a:ext cx="3434963" cy="3279913"/>
          </a:xfr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2" name="Text Placeholder 17"/>
          <p:cNvSpPr>
            <a:spLocks noGrp="1"/>
          </p:cNvSpPr>
          <p:nvPr>
            <p:ph type="body" sz="quarter" idx="27"/>
          </p:nvPr>
        </p:nvSpPr>
        <p:spPr>
          <a:xfrm>
            <a:off x="640080" y="5719276"/>
            <a:ext cx="3434963" cy="621315"/>
          </a:xfrm>
        </p:spPr>
        <p:txBody>
          <a:bodyPr lIns="0" tIns="0" rIns="0" bIns="0" anchor="t" anchorCtr="0">
            <a:noAutofit/>
          </a:bodyPr>
          <a:lstStyle>
            <a:lvl1pPr marL="0" indent="0" algn="l">
              <a:lnSpc>
                <a:spcPct val="150000"/>
              </a:lnSpc>
              <a:buFontTx/>
              <a:buNone/>
              <a:defRPr sz="14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3" name="Text Placeholder 17"/>
          <p:cNvSpPr>
            <a:spLocks noGrp="1"/>
          </p:cNvSpPr>
          <p:nvPr>
            <p:ph type="body" sz="quarter" idx="28"/>
          </p:nvPr>
        </p:nvSpPr>
        <p:spPr>
          <a:xfrm>
            <a:off x="4290921" y="5719276"/>
            <a:ext cx="3434963" cy="621315"/>
          </a:xfrm>
        </p:spPr>
        <p:txBody>
          <a:bodyPr lIns="0" tIns="0" rIns="0" bIns="0" anchor="t" anchorCtr="0">
            <a:noAutofit/>
          </a:bodyPr>
          <a:lstStyle>
            <a:lvl1pPr marL="0" indent="0" algn="l">
              <a:lnSpc>
                <a:spcPct val="150000"/>
              </a:lnSpc>
              <a:buFontTx/>
              <a:buNone/>
              <a:defRPr sz="14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4" name="Text Placeholder 17"/>
          <p:cNvSpPr>
            <a:spLocks noGrp="1"/>
          </p:cNvSpPr>
          <p:nvPr>
            <p:ph type="body" sz="quarter" idx="29"/>
          </p:nvPr>
        </p:nvSpPr>
        <p:spPr>
          <a:xfrm>
            <a:off x="7928775" y="5719276"/>
            <a:ext cx="3434963" cy="621315"/>
          </a:xfrm>
        </p:spPr>
        <p:txBody>
          <a:bodyPr lIns="0" tIns="0" rIns="0" bIns="0" anchor="t" anchorCtr="0">
            <a:noAutofit/>
          </a:bodyPr>
          <a:lstStyle>
            <a:lvl1pPr marL="0" indent="0" algn="l">
              <a:lnSpc>
                <a:spcPct val="150000"/>
              </a:lnSpc>
              <a:buFontTx/>
              <a:buNone/>
              <a:defRPr sz="14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Column of Media Highlighted">
    <p:spTree>
      <p:nvGrpSpPr>
        <p:cNvPr id="1" name=""/>
        <p:cNvGrpSpPr/>
        <p:nvPr/>
      </p:nvGrpSpPr>
      <p:grpSpPr>
        <a:xfrm>
          <a:off x="0" y="0"/>
          <a:ext cx="0" cy="0"/>
          <a:chOff x="0" y="0"/>
          <a:chExt cx="0" cy="0"/>
        </a:xfrm>
      </p:grpSpPr>
      <p:sp>
        <p:nvSpPr>
          <p:cNvPr id="15" name="Rectangle 14"/>
          <p:cNvSpPr/>
          <p:nvPr userDrawn="1"/>
        </p:nvSpPr>
        <p:spPr>
          <a:xfrm>
            <a:off x="7991060" y="-159026"/>
            <a:ext cx="3896139" cy="80506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Content Placeholder 2"/>
          <p:cNvSpPr>
            <a:spLocks noGrp="1"/>
          </p:cNvSpPr>
          <p:nvPr>
            <p:ph idx="1"/>
          </p:nvPr>
        </p:nvSpPr>
        <p:spPr>
          <a:xfrm>
            <a:off x="640080" y="2266122"/>
            <a:ext cx="3434963" cy="3279913"/>
          </a:xfr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7" name="Title Placeholder 1"/>
          <p:cNvSpPr>
            <a:spLocks noGrp="1"/>
          </p:cNvSpPr>
          <p:nvPr>
            <p:ph type="title" hasCustomPrompt="1"/>
          </p:nvPr>
        </p:nvSpPr>
        <p:spPr>
          <a:xfrm>
            <a:off x="640080" y="1071516"/>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sp>
        <p:nvSpPr>
          <p:cNvPr id="8" name="Text Placeholder 17"/>
          <p:cNvSpPr>
            <a:spLocks noGrp="1"/>
          </p:cNvSpPr>
          <p:nvPr>
            <p:ph type="body" sz="quarter" idx="24"/>
          </p:nvPr>
        </p:nvSpPr>
        <p:spPr>
          <a:xfrm>
            <a:off x="640080" y="731929"/>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9" name="Straight Connector 8"/>
          <p:cNvCxnSpPr/>
          <p:nvPr userDrawn="1"/>
        </p:nvCxnSpPr>
        <p:spPr>
          <a:xfrm>
            <a:off x="640080" y="1682496"/>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25"/>
          </p:nvPr>
        </p:nvSpPr>
        <p:spPr>
          <a:xfrm>
            <a:off x="4290921" y="2266122"/>
            <a:ext cx="3434963" cy="3279913"/>
          </a:xfr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Content Placeholder 2"/>
          <p:cNvSpPr>
            <a:spLocks noGrp="1"/>
          </p:cNvSpPr>
          <p:nvPr>
            <p:ph idx="26"/>
          </p:nvPr>
        </p:nvSpPr>
        <p:spPr>
          <a:xfrm>
            <a:off x="8187193" y="2266122"/>
            <a:ext cx="3434963" cy="3279913"/>
          </a:xfrm>
        </p:spPr>
        <p:txBody>
          <a:bodyPr>
            <a:normAutofit/>
          </a:bodyPr>
          <a:lstStyle>
            <a:lvl1pPr>
              <a:defRPr sz="1400"/>
            </a:lvl1pPr>
            <a:lvl2pPr>
              <a:defRPr sz="1200">
                <a:latin typeface="Calibri"/>
                <a:cs typeface="Calibri"/>
              </a:defRPr>
            </a:lvl2pPr>
            <a:lvl3pPr>
              <a:defRPr sz="1100">
                <a:latin typeface="Calibri"/>
                <a:cs typeface="Calibri"/>
              </a:defRPr>
            </a:lvl3pPr>
            <a:lvl4pPr>
              <a:defRPr sz="105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2" name="Text Placeholder 17"/>
          <p:cNvSpPr>
            <a:spLocks noGrp="1"/>
          </p:cNvSpPr>
          <p:nvPr>
            <p:ph type="body" sz="quarter" idx="27"/>
          </p:nvPr>
        </p:nvSpPr>
        <p:spPr>
          <a:xfrm>
            <a:off x="640080" y="5719276"/>
            <a:ext cx="3434963" cy="621315"/>
          </a:xfrm>
        </p:spPr>
        <p:txBody>
          <a:bodyPr lIns="0" tIns="0" rIns="0" bIns="0" anchor="t" anchorCtr="0">
            <a:noAutofit/>
          </a:bodyPr>
          <a:lstStyle>
            <a:lvl1pPr marL="0" indent="0" algn="l">
              <a:lnSpc>
                <a:spcPct val="150000"/>
              </a:lnSpc>
              <a:buFontTx/>
              <a:buNone/>
              <a:defRPr sz="12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3" name="Text Placeholder 17"/>
          <p:cNvSpPr>
            <a:spLocks noGrp="1"/>
          </p:cNvSpPr>
          <p:nvPr>
            <p:ph type="body" sz="quarter" idx="28"/>
          </p:nvPr>
        </p:nvSpPr>
        <p:spPr>
          <a:xfrm>
            <a:off x="4290921" y="5719276"/>
            <a:ext cx="3434963" cy="621315"/>
          </a:xfrm>
        </p:spPr>
        <p:txBody>
          <a:bodyPr lIns="0" tIns="0" rIns="0" bIns="0" anchor="t" anchorCtr="0">
            <a:noAutofit/>
          </a:bodyPr>
          <a:lstStyle>
            <a:lvl1pPr marL="0" indent="0" algn="l">
              <a:lnSpc>
                <a:spcPct val="150000"/>
              </a:lnSpc>
              <a:buFontTx/>
              <a:buNone/>
              <a:defRPr sz="12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4" name="Text Placeholder 17"/>
          <p:cNvSpPr>
            <a:spLocks noGrp="1"/>
          </p:cNvSpPr>
          <p:nvPr>
            <p:ph type="body" sz="quarter" idx="29"/>
          </p:nvPr>
        </p:nvSpPr>
        <p:spPr>
          <a:xfrm>
            <a:off x="8187193" y="5719276"/>
            <a:ext cx="3434963" cy="621315"/>
          </a:xfrm>
        </p:spPr>
        <p:txBody>
          <a:bodyPr lIns="0" tIns="0" rIns="0" bIns="0" anchor="t" anchorCtr="0">
            <a:noAutofit/>
          </a:bodyPr>
          <a:lstStyle>
            <a:lvl1pPr marL="0" indent="0" algn="l">
              <a:lnSpc>
                <a:spcPct val="150000"/>
              </a:lnSpc>
              <a:buFontTx/>
              <a:buNone/>
              <a:defRPr sz="1200" b="0" kern="0" spc="0">
                <a:solidFill>
                  <a:schemeClr val="tx1"/>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6" name="Text Placeholder 3"/>
          <p:cNvSpPr>
            <a:spLocks noGrp="1"/>
          </p:cNvSpPr>
          <p:nvPr>
            <p:ph type="body" sz="quarter" idx="60" hasCustomPrompt="1"/>
          </p:nvPr>
        </p:nvSpPr>
        <p:spPr>
          <a:xfrm>
            <a:off x="8187193" y="1919277"/>
            <a:ext cx="2919699" cy="304800"/>
          </a:xfrm>
        </p:spPr>
        <p:txBody>
          <a:bodyPr lIns="0" tIns="0" rIns="0" bIns="0" anchor="t" anchorCtr="0">
            <a:noAutofit/>
          </a:bodyPr>
          <a:lstStyle>
            <a:lvl1pPr marL="0" indent="0" algn="l">
              <a:buFontTx/>
              <a:buNone/>
              <a:defRPr sz="1400" b="1" i="0">
                <a:solidFill>
                  <a:schemeClr val="accent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1921" y="260311"/>
            <a:ext cx="1238254" cy="627726"/>
          </a:xfrm>
          <a:prstGeom prst="rect">
            <a:avLst/>
          </a:prstGeom>
        </p:spPr>
      </p:pic>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 Comput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2499" r="45833"/>
          <a:stretch/>
        </p:blipFill>
        <p:spPr>
          <a:xfrm rot="900000">
            <a:off x="-3600721" y="213691"/>
            <a:ext cx="18288000" cy="7973568"/>
          </a:xfrm>
          <a:prstGeom prst="rect">
            <a:avLst/>
          </a:prstGeom>
        </p:spPr>
      </p:pic>
      <p:pic>
        <p:nvPicPr>
          <p:cNvPr id="6" name="Picture 5" descr="MacBook-Pro-mockup.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0624" y="620397"/>
            <a:ext cx="9814560" cy="6101078"/>
          </a:xfrm>
          <a:prstGeom prst="rect">
            <a:avLst/>
          </a:prstGeom>
        </p:spPr>
      </p:pic>
      <p:sp>
        <p:nvSpPr>
          <p:cNvPr id="7" name="Picture Placeholder 2"/>
          <p:cNvSpPr>
            <a:spLocks noGrp="1"/>
          </p:cNvSpPr>
          <p:nvPr>
            <p:ph type="pic" sz="quarter" idx="13"/>
          </p:nvPr>
        </p:nvSpPr>
        <p:spPr>
          <a:xfrm>
            <a:off x="5543280" y="1066107"/>
            <a:ext cx="6648720" cy="4547513"/>
          </a:xfrm>
        </p:spPr>
        <p:txBody>
          <a:bodyPr>
            <a:normAutofit/>
          </a:bodyPr>
          <a:lstStyle>
            <a:lvl1pPr>
              <a:defRPr sz="1400">
                <a:solidFill>
                  <a:schemeClr val="bg1"/>
                </a:solidFill>
              </a:defRPr>
            </a:lvl1pPr>
          </a:lstStyle>
          <a:p>
            <a:r>
              <a:rPr lang="en-US"/>
              <a:t>Click icon to add picture</a:t>
            </a:r>
            <a:endParaRPr lang="en-JM"/>
          </a:p>
        </p:txBody>
      </p:sp>
      <p:sp>
        <p:nvSpPr>
          <p:cNvPr id="8" name="Title Placeholder 1"/>
          <p:cNvSpPr>
            <a:spLocks noGrp="1"/>
          </p:cNvSpPr>
          <p:nvPr>
            <p:ph type="title" hasCustomPrompt="1"/>
          </p:nvPr>
        </p:nvSpPr>
        <p:spPr>
          <a:xfrm>
            <a:off x="640080" y="2516268"/>
            <a:ext cx="3785616" cy="1104756"/>
          </a:xfrm>
          <a:prstGeom prst="rect">
            <a:avLst/>
          </a:prstGeom>
        </p:spPr>
        <p:txBody>
          <a:bodyPr vert="horz" lIns="0" tIns="0" rIns="0" bIns="0" rtlCol="0" anchor="t" anchorCtr="0">
            <a:noAutofit/>
          </a:bodyPr>
          <a:lstStyle>
            <a:lvl1pPr algn="r">
              <a:defRPr sz="2500">
                <a:solidFill>
                  <a:schemeClr val="tx2"/>
                </a:solidFill>
              </a:defRPr>
            </a:lvl1pPr>
          </a:lstStyle>
          <a:p>
            <a:r>
              <a:rPr lang="en-US" dirty="0"/>
              <a:t>CLICK TO EDIT MASTER TITLE STYLE</a:t>
            </a:r>
            <a:endParaRPr lang="en-JM" dirty="0"/>
          </a:p>
        </p:txBody>
      </p:sp>
      <p:sp>
        <p:nvSpPr>
          <p:cNvPr id="9" name="Text Placeholder 17"/>
          <p:cNvSpPr>
            <a:spLocks noGrp="1"/>
          </p:cNvSpPr>
          <p:nvPr>
            <p:ph type="body" sz="quarter" idx="24"/>
          </p:nvPr>
        </p:nvSpPr>
        <p:spPr>
          <a:xfrm>
            <a:off x="640080" y="2176681"/>
            <a:ext cx="3785616" cy="334178"/>
          </a:xfrm>
        </p:spPr>
        <p:txBody>
          <a:bodyPr lIns="0" tIns="0" rIns="0" bIns="0" anchor="t" anchorCtr="0">
            <a:noAutofit/>
          </a:bodyPr>
          <a:lstStyle>
            <a:lvl1pPr marL="0" indent="0" algn="r">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10" name="Straight Connector 9"/>
          <p:cNvCxnSpPr/>
          <p:nvPr userDrawn="1"/>
        </p:nvCxnSpPr>
        <p:spPr>
          <a:xfrm>
            <a:off x="3197352" y="3950208"/>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1011" y="5969231"/>
            <a:ext cx="1210235" cy="602428"/>
          </a:xfrm>
          <a:prstGeom prst="rect">
            <a:avLst/>
          </a:prstGeom>
        </p:spPr>
      </p:pic>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llout With Wing Elem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2499" r="45833"/>
          <a:stretch/>
        </p:blipFill>
        <p:spPr>
          <a:xfrm rot="900000">
            <a:off x="-3600721" y="114301"/>
            <a:ext cx="18288000" cy="7973568"/>
          </a:xfrm>
          <a:prstGeom prst="rect">
            <a:avLst/>
          </a:prstGeom>
        </p:spPr>
      </p:pic>
      <p:sp>
        <p:nvSpPr>
          <p:cNvPr id="7" name="Title Placeholder 1"/>
          <p:cNvSpPr>
            <a:spLocks noGrp="1"/>
          </p:cNvSpPr>
          <p:nvPr>
            <p:ph type="title"/>
          </p:nvPr>
        </p:nvSpPr>
        <p:spPr>
          <a:xfrm>
            <a:off x="0" y="1709530"/>
            <a:ext cx="12192000" cy="3896140"/>
          </a:xfrm>
          <a:prstGeom prst="rect">
            <a:avLst/>
          </a:prstGeom>
        </p:spPr>
        <p:txBody>
          <a:bodyPr vert="horz" lIns="91440" tIns="45720" rIns="91440" bIns="45720" rtlCol="0" anchor="t" anchorCtr="0">
            <a:normAutofit/>
          </a:bodyPr>
          <a:lstStyle>
            <a:lvl1pPr algn="ctr">
              <a:defRPr>
                <a:solidFill>
                  <a:schemeClr val="accent1"/>
                </a:solidFill>
              </a:defRPr>
            </a:lvl1pPr>
          </a:lstStyle>
          <a:p>
            <a:r>
              <a:rPr lang="en-US"/>
              <a:t>Click to edit Master title style</a:t>
            </a:r>
            <a:endParaRPr lang="en-US" dirty="0"/>
          </a:p>
        </p:txBody>
      </p:sp>
      <p:cxnSp>
        <p:nvCxnSpPr>
          <p:cNvPr id="8" name="Straight Connector 7"/>
          <p:cNvCxnSpPr/>
          <p:nvPr userDrawn="1"/>
        </p:nvCxnSpPr>
        <p:spPr>
          <a:xfrm>
            <a:off x="5481828" y="1286520"/>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011" y="5969231"/>
            <a:ext cx="1210235" cy="602428"/>
          </a:xfrm>
          <a:prstGeom prst="rect">
            <a:avLst/>
          </a:prstGeom>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19046900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 Website">
    <p:spTree>
      <p:nvGrpSpPr>
        <p:cNvPr id="1" name=""/>
        <p:cNvGrpSpPr/>
        <p:nvPr/>
      </p:nvGrpSpPr>
      <p:grpSpPr>
        <a:xfrm>
          <a:off x="0" y="0"/>
          <a:ext cx="0" cy="0"/>
          <a:chOff x="0" y="0"/>
          <a:chExt cx="0" cy="0"/>
        </a:xfrm>
      </p:grpSpPr>
      <p:pic>
        <p:nvPicPr>
          <p:cNvPr id="6" name="Picture 5" descr="FireFox-Flat-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0557" y="1796000"/>
            <a:ext cx="6161017" cy="4833400"/>
          </a:xfrm>
          <a:prstGeom prst="rect">
            <a:avLst/>
          </a:prstGeom>
        </p:spPr>
      </p:pic>
      <p:sp>
        <p:nvSpPr>
          <p:cNvPr id="7" name="Picture Placeholder 6"/>
          <p:cNvSpPr>
            <a:spLocks noGrp="1"/>
          </p:cNvSpPr>
          <p:nvPr>
            <p:ph type="pic" sz="quarter" idx="20"/>
          </p:nvPr>
        </p:nvSpPr>
        <p:spPr>
          <a:xfrm>
            <a:off x="6582092" y="2629276"/>
            <a:ext cx="5609908" cy="3720723"/>
          </a:xfrm>
        </p:spPr>
        <p:txBody>
          <a:bodyPr/>
          <a:lstStyle/>
          <a:p>
            <a:r>
              <a:rPr lang="en-US"/>
              <a:t>Click icon to add picture</a:t>
            </a:r>
            <a:endParaRPr lang="en-JM"/>
          </a:p>
        </p:txBody>
      </p:sp>
      <p:sp>
        <p:nvSpPr>
          <p:cNvPr id="8" name="Title Placeholder 1"/>
          <p:cNvSpPr>
            <a:spLocks noGrp="1"/>
          </p:cNvSpPr>
          <p:nvPr>
            <p:ph type="title" hasCustomPrompt="1"/>
          </p:nvPr>
        </p:nvSpPr>
        <p:spPr>
          <a:xfrm>
            <a:off x="457200" y="957214"/>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sp>
        <p:nvSpPr>
          <p:cNvPr id="9" name="Text Placeholder 17"/>
          <p:cNvSpPr>
            <a:spLocks noGrp="1"/>
          </p:cNvSpPr>
          <p:nvPr>
            <p:ph type="body" sz="quarter" idx="24"/>
          </p:nvPr>
        </p:nvSpPr>
        <p:spPr>
          <a:xfrm>
            <a:off x="457200" y="617627"/>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10" name="Straight Connector 9"/>
          <p:cNvCxnSpPr/>
          <p:nvPr userDrawn="1"/>
        </p:nvCxnSpPr>
        <p:spPr>
          <a:xfrm>
            <a:off x="457200" y="6203693"/>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60" hasCustomPrompt="1"/>
          </p:nvPr>
        </p:nvSpPr>
        <p:spPr>
          <a:xfrm>
            <a:off x="457200" y="2141538"/>
            <a:ext cx="2919699" cy="304800"/>
          </a:xfrm>
        </p:spPr>
        <p:txBody>
          <a:bodyPr lIns="0" tIns="0" rIns="0" bIns="0" anchor="t" anchorCtr="0">
            <a:noAutofit/>
          </a:bodyPr>
          <a:lstStyle>
            <a:lvl1pPr marL="0" indent="0" algn="l">
              <a:buFontTx/>
              <a:buNone/>
              <a:defRPr sz="1400" b="1" i="0">
                <a:solidFill>
                  <a:schemeClr val="accent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sp>
        <p:nvSpPr>
          <p:cNvPr id="12" name="Text Placeholder 7"/>
          <p:cNvSpPr>
            <a:spLocks noGrp="1"/>
          </p:cNvSpPr>
          <p:nvPr>
            <p:ph type="body" sz="quarter" idx="71"/>
          </p:nvPr>
        </p:nvSpPr>
        <p:spPr>
          <a:xfrm>
            <a:off x="457200" y="2582910"/>
            <a:ext cx="5715000" cy="915664"/>
          </a:xfrm>
        </p:spPr>
        <p:txBody>
          <a:bodyPr lIns="0" tIns="0" rIns="0" bIns="0">
            <a:noAutofit/>
          </a:bodyPr>
          <a:lstStyle>
            <a:lvl1pPr marL="0" indent="0" algn="l">
              <a:lnSpc>
                <a:spcPct val="150000"/>
              </a:lnSpc>
              <a:buFontTx/>
              <a:buNone/>
              <a:defRPr sz="1200" b="0" i="0">
                <a:solidFill>
                  <a:schemeClr val="tx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13" name="Text Placeholder 3"/>
          <p:cNvSpPr>
            <a:spLocks noGrp="1"/>
          </p:cNvSpPr>
          <p:nvPr>
            <p:ph type="body" sz="quarter" idx="72" hasCustomPrompt="1"/>
          </p:nvPr>
        </p:nvSpPr>
        <p:spPr>
          <a:xfrm>
            <a:off x="457200" y="4010091"/>
            <a:ext cx="2919699" cy="304800"/>
          </a:xfrm>
        </p:spPr>
        <p:txBody>
          <a:bodyPr lIns="0" tIns="0" rIns="0" bIns="0" anchor="t" anchorCtr="0">
            <a:noAutofit/>
          </a:bodyPr>
          <a:lstStyle>
            <a:lvl1pPr marL="0" indent="0" algn="l">
              <a:buFontTx/>
              <a:buNone/>
              <a:defRPr sz="1400" b="1" i="0">
                <a:solidFill>
                  <a:schemeClr val="accent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sp>
        <p:nvSpPr>
          <p:cNvPr id="14" name="Text Placeholder 7"/>
          <p:cNvSpPr>
            <a:spLocks noGrp="1"/>
          </p:cNvSpPr>
          <p:nvPr>
            <p:ph type="body" sz="quarter" idx="73"/>
          </p:nvPr>
        </p:nvSpPr>
        <p:spPr>
          <a:xfrm>
            <a:off x="457200" y="4451463"/>
            <a:ext cx="5715000" cy="915664"/>
          </a:xfrm>
        </p:spPr>
        <p:txBody>
          <a:bodyPr lIns="0" tIns="0" rIns="0" bIns="0">
            <a:noAutofit/>
          </a:bodyPr>
          <a:lstStyle>
            <a:lvl1pPr marL="0" indent="0" algn="l">
              <a:lnSpc>
                <a:spcPct val="150000"/>
              </a:lnSpc>
              <a:buFontTx/>
              <a:buNone/>
              <a:defRPr sz="1200" b="0" i="0">
                <a:solidFill>
                  <a:schemeClr val="tx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648185-BD0E-804B-A059-5995E3F8AF07}" type="slidenum">
              <a:rPr lang="en-US" smtClean="0">
                <a:solidFill>
                  <a:srgbClr val="000000"/>
                </a:solidFill>
              </a:rPr>
              <a:pPr/>
              <a:t>‹#›</a:t>
            </a:fld>
            <a:endParaRPr lang="en-US">
              <a:solidFill>
                <a:srgbClr val="000000"/>
              </a:solidFill>
            </a:endParaRPr>
          </a:p>
        </p:txBody>
      </p:sp>
      <p:sp>
        <p:nvSpPr>
          <p:cNvPr id="6" name="Rectangle 5"/>
          <p:cNvSpPr/>
          <p:nvPr userDrawn="1"/>
        </p:nvSpPr>
        <p:spPr>
          <a:xfrm>
            <a:off x="8610600" y="0"/>
            <a:ext cx="37703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Picture Placeholder 10"/>
          <p:cNvSpPr>
            <a:spLocks noGrp="1"/>
          </p:cNvSpPr>
          <p:nvPr>
            <p:ph type="pic" sz="quarter" idx="26"/>
          </p:nvPr>
        </p:nvSpPr>
        <p:spPr>
          <a:xfrm>
            <a:off x="-20828" y="0"/>
            <a:ext cx="8631428" cy="6858000"/>
          </a:xfrm>
        </p:spPr>
        <p:txBody>
          <a:bodyPr>
            <a:normAutofit/>
          </a:bodyPr>
          <a:lstStyle>
            <a:lvl1pPr>
              <a:defRPr sz="1200"/>
            </a:lvl1pPr>
          </a:lstStyle>
          <a:p>
            <a:r>
              <a:rPr lang="en-US"/>
              <a:t>Click icon to add picture</a:t>
            </a:r>
            <a:endParaRPr lang="en-US" dirty="0"/>
          </a:p>
        </p:txBody>
      </p:sp>
      <p:sp>
        <p:nvSpPr>
          <p:cNvPr id="8" name="Text Placeholder 3"/>
          <p:cNvSpPr>
            <a:spLocks noGrp="1"/>
          </p:cNvSpPr>
          <p:nvPr>
            <p:ph type="body" sz="quarter" idx="60" hasCustomPrompt="1"/>
          </p:nvPr>
        </p:nvSpPr>
        <p:spPr>
          <a:xfrm>
            <a:off x="8924544" y="1371600"/>
            <a:ext cx="2919699" cy="304800"/>
          </a:xfrm>
        </p:spPr>
        <p:txBody>
          <a:bodyPr lIns="0" tIns="0" rIns="0" bIns="0" anchor="t" anchorCtr="0">
            <a:noAutofit/>
          </a:bodyPr>
          <a:lstStyle>
            <a:lvl1pPr marL="0" indent="0" algn="l">
              <a:buFontTx/>
              <a:buNone/>
              <a:defRPr sz="1400" b="1" i="0">
                <a:solidFill>
                  <a:schemeClr val="accent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sp>
        <p:nvSpPr>
          <p:cNvPr id="9" name="Text Placeholder 7"/>
          <p:cNvSpPr>
            <a:spLocks noGrp="1"/>
          </p:cNvSpPr>
          <p:nvPr>
            <p:ph type="body" sz="quarter" idx="71"/>
          </p:nvPr>
        </p:nvSpPr>
        <p:spPr>
          <a:xfrm>
            <a:off x="8924544" y="1812971"/>
            <a:ext cx="2919699" cy="3581989"/>
          </a:xfrm>
        </p:spPr>
        <p:txBody>
          <a:bodyPr lIns="0" tIns="0" rIns="0" bIns="0">
            <a:noAutofit/>
          </a:bodyPr>
          <a:lstStyle>
            <a:lvl1pPr marL="0" indent="0" algn="l">
              <a:buFontTx/>
              <a:buNone/>
              <a:defRPr sz="1200" b="0" i="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cxnSp>
        <p:nvCxnSpPr>
          <p:cNvPr id="10" name="Straight Connector 9"/>
          <p:cNvCxnSpPr/>
          <p:nvPr userDrawn="1"/>
        </p:nvCxnSpPr>
        <p:spPr>
          <a:xfrm>
            <a:off x="8924544" y="5650992"/>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803" y="5911186"/>
            <a:ext cx="1238254" cy="627726"/>
          </a:xfrm>
          <a:prstGeom prst="rect">
            <a:avLst/>
          </a:prstGeom>
        </p:spPr>
      </p:pic>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Rectangle 8"/>
          <p:cNvSpPr/>
          <p:nvPr userDrawn="1"/>
        </p:nvSpPr>
        <p:spPr>
          <a:xfrm rot="16200000" flipH="1">
            <a:off x="287430" y="3400199"/>
            <a:ext cx="3225235" cy="42024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solidFill>
                <a:srgbClr val="FFFFFF"/>
              </a:solidFill>
              <a:cs typeface="Calibri"/>
            </a:endParaRPr>
          </a:p>
        </p:txBody>
      </p:sp>
      <p:sp>
        <p:nvSpPr>
          <p:cNvPr id="20" name="Picture Placeholder 28"/>
          <p:cNvSpPr>
            <a:spLocks noGrp="1"/>
          </p:cNvSpPr>
          <p:nvPr>
            <p:ph type="pic" sz="quarter" idx="15"/>
          </p:nvPr>
        </p:nvSpPr>
        <p:spPr>
          <a:xfrm>
            <a:off x="8190740" y="1445404"/>
            <a:ext cx="4281676" cy="2438412"/>
          </a:xfrm>
        </p:spPr>
        <p:txBody>
          <a:bodyPr>
            <a:normAutofit/>
          </a:bodyPr>
          <a:lstStyle>
            <a:lvl1pPr marL="0" indent="0">
              <a:buFontTx/>
              <a:buNone/>
              <a:defRPr sz="1050">
                <a:solidFill>
                  <a:schemeClr val="tx1">
                    <a:lumMod val="65000"/>
                    <a:lumOff val="35000"/>
                  </a:schemeClr>
                </a:solidFill>
                <a:latin typeface="Calibri"/>
                <a:cs typeface="Calibri"/>
              </a:defRPr>
            </a:lvl1pPr>
          </a:lstStyle>
          <a:p>
            <a:r>
              <a:rPr lang="en-US"/>
              <a:t>Click icon to add picture</a:t>
            </a:r>
            <a:endParaRPr lang="en-JM" dirty="0"/>
          </a:p>
        </p:txBody>
      </p:sp>
      <p:sp>
        <p:nvSpPr>
          <p:cNvPr id="21" name="Picture Placeholder 28"/>
          <p:cNvSpPr>
            <a:spLocks noGrp="1"/>
          </p:cNvSpPr>
          <p:nvPr>
            <p:ph type="pic" sz="quarter" idx="22"/>
          </p:nvPr>
        </p:nvSpPr>
        <p:spPr>
          <a:xfrm>
            <a:off x="4214239" y="1445404"/>
            <a:ext cx="3763516" cy="2438412"/>
          </a:xfrm>
        </p:spPr>
        <p:txBody>
          <a:bodyPr>
            <a:normAutofit/>
          </a:bodyPr>
          <a:lstStyle>
            <a:lvl1pPr marL="0" indent="0">
              <a:buFontTx/>
              <a:buNone/>
              <a:defRPr sz="1050">
                <a:solidFill>
                  <a:schemeClr val="tx1">
                    <a:lumMod val="65000"/>
                    <a:lumOff val="35000"/>
                  </a:schemeClr>
                </a:solidFill>
                <a:latin typeface="Calibri"/>
                <a:cs typeface="Calibri"/>
              </a:defRPr>
            </a:lvl1pPr>
          </a:lstStyle>
          <a:p>
            <a:r>
              <a:rPr lang="en-US"/>
              <a:t>Click icon to add picture</a:t>
            </a:r>
            <a:endParaRPr lang="en-JM" dirty="0"/>
          </a:p>
        </p:txBody>
      </p:sp>
      <p:sp>
        <p:nvSpPr>
          <p:cNvPr id="22" name="Picture Placeholder 28"/>
          <p:cNvSpPr>
            <a:spLocks noGrp="1"/>
          </p:cNvSpPr>
          <p:nvPr>
            <p:ph type="pic" sz="quarter" idx="23"/>
          </p:nvPr>
        </p:nvSpPr>
        <p:spPr>
          <a:xfrm>
            <a:off x="-201168" y="1445404"/>
            <a:ext cx="4202428" cy="2438412"/>
          </a:xfrm>
        </p:spPr>
        <p:txBody>
          <a:bodyPr>
            <a:normAutofit/>
          </a:bodyPr>
          <a:lstStyle>
            <a:lvl1pPr marL="0" indent="0">
              <a:buFontTx/>
              <a:buNone/>
              <a:defRPr sz="1050">
                <a:solidFill>
                  <a:schemeClr val="tx1">
                    <a:lumMod val="65000"/>
                    <a:lumOff val="35000"/>
                  </a:schemeClr>
                </a:solidFill>
                <a:latin typeface="Calibri"/>
                <a:cs typeface="Calibri"/>
              </a:defRPr>
            </a:lvl1pPr>
          </a:lstStyle>
          <a:p>
            <a:r>
              <a:rPr lang="en-US"/>
              <a:t>Click icon to add picture</a:t>
            </a:r>
            <a:endParaRPr lang="en-JM" dirty="0"/>
          </a:p>
        </p:txBody>
      </p:sp>
      <p:sp>
        <p:nvSpPr>
          <p:cNvPr id="25" name="Text Placeholder 3"/>
          <p:cNvSpPr>
            <a:spLocks noGrp="1"/>
          </p:cNvSpPr>
          <p:nvPr>
            <p:ph type="body" sz="quarter" idx="60" hasCustomPrompt="1"/>
          </p:nvPr>
        </p:nvSpPr>
        <p:spPr>
          <a:xfrm>
            <a:off x="471816" y="4059047"/>
            <a:ext cx="3258936" cy="276781"/>
          </a:xfrm>
        </p:spPr>
        <p:txBody>
          <a:bodyPr lIns="0" tIns="0" rIns="0" bIns="0" anchor="t" anchorCtr="0">
            <a:noAutofit/>
          </a:bodyPr>
          <a:lstStyle>
            <a:lvl1pPr marL="0" indent="0" algn="l">
              <a:buFontTx/>
              <a:buNone/>
              <a:defRPr sz="1400" b="1" i="0">
                <a:solidFill>
                  <a:schemeClr val="accent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sp>
        <p:nvSpPr>
          <p:cNvPr id="26" name="Text Placeholder 7"/>
          <p:cNvSpPr>
            <a:spLocks noGrp="1"/>
          </p:cNvSpPr>
          <p:nvPr>
            <p:ph type="body" sz="quarter" idx="71"/>
          </p:nvPr>
        </p:nvSpPr>
        <p:spPr>
          <a:xfrm>
            <a:off x="471816" y="4446632"/>
            <a:ext cx="3258936" cy="1424894"/>
          </a:xfrm>
        </p:spPr>
        <p:txBody>
          <a:bodyPr lIns="0" tIns="0" rIns="0" bIns="0">
            <a:noAutofit/>
          </a:bodyPr>
          <a:lstStyle>
            <a:lvl1pPr marL="0" indent="0" algn="l">
              <a:lnSpc>
                <a:spcPct val="150000"/>
              </a:lnSpc>
              <a:buFontTx/>
              <a:buNone/>
              <a:defRPr sz="1200" b="0" i="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28" name="Rectangle 27"/>
          <p:cNvSpPr/>
          <p:nvPr userDrawn="1"/>
        </p:nvSpPr>
        <p:spPr>
          <a:xfrm rot="16200000" flipH="1">
            <a:off x="4483379" y="3619656"/>
            <a:ext cx="3225235" cy="37635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solidFill>
                <a:srgbClr val="FFFFFF"/>
              </a:solidFill>
              <a:cs typeface="Calibri"/>
            </a:endParaRPr>
          </a:p>
        </p:txBody>
      </p:sp>
      <p:sp>
        <p:nvSpPr>
          <p:cNvPr id="29" name="Text Placeholder 3"/>
          <p:cNvSpPr>
            <a:spLocks noGrp="1"/>
          </p:cNvSpPr>
          <p:nvPr>
            <p:ph type="body" sz="quarter" idx="72" hasCustomPrompt="1"/>
          </p:nvPr>
        </p:nvSpPr>
        <p:spPr>
          <a:xfrm>
            <a:off x="4448308" y="4059047"/>
            <a:ext cx="3258936" cy="276781"/>
          </a:xfrm>
        </p:spPr>
        <p:txBody>
          <a:bodyPr lIns="0" tIns="0" rIns="0" bIns="0" anchor="t" anchorCtr="0">
            <a:noAutofit/>
          </a:bodyPr>
          <a:lstStyle>
            <a:lvl1pPr marL="0" indent="0" algn="l">
              <a:buFontTx/>
              <a:buNone/>
              <a:defRPr sz="1400" b="1" i="0">
                <a:solidFill>
                  <a:schemeClr val="accent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sp>
        <p:nvSpPr>
          <p:cNvPr id="30" name="Text Placeholder 7"/>
          <p:cNvSpPr>
            <a:spLocks noGrp="1"/>
          </p:cNvSpPr>
          <p:nvPr>
            <p:ph type="body" sz="quarter" idx="73"/>
          </p:nvPr>
        </p:nvSpPr>
        <p:spPr>
          <a:xfrm>
            <a:off x="4448308" y="4446632"/>
            <a:ext cx="3258936" cy="1424894"/>
          </a:xfrm>
        </p:spPr>
        <p:txBody>
          <a:bodyPr lIns="0" tIns="0" rIns="0" bIns="0">
            <a:noAutofit/>
          </a:bodyPr>
          <a:lstStyle>
            <a:lvl1pPr marL="0" indent="0" algn="l">
              <a:lnSpc>
                <a:spcPct val="150000"/>
              </a:lnSpc>
              <a:buFontTx/>
              <a:buNone/>
              <a:defRPr sz="1200" b="0" i="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32" name="Rectangle 31"/>
          <p:cNvSpPr/>
          <p:nvPr userDrawn="1"/>
        </p:nvSpPr>
        <p:spPr>
          <a:xfrm rot="16200000" flipH="1">
            <a:off x="8718926" y="3360544"/>
            <a:ext cx="3225236" cy="4281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solidFill>
                <a:srgbClr val="FFFFFF"/>
              </a:solidFill>
              <a:cs typeface="Calibri"/>
            </a:endParaRPr>
          </a:p>
        </p:txBody>
      </p:sp>
      <p:sp>
        <p:nvSpPr>
          <p:cNvPr id="33" name="Text Placeholder 3"/>
          <p:cNvSpPr>
            <a:spLocks noGrp="1"/>
          </p:cNvSpPr>
          <p:nvPr>
            <p:ph type="body" sz="quarter" idx="74" hasCustomPrompt="1"/>
          </p:nvPr>
        </p:nvSpPr>
        <p:spPr>
          <a:xfrm>
            <a:off x="8424742" y="4059047"/>
            <a:ext cx="3258936" cy="276781"/>
          </a:xfrm>
        </p:spPr>
        <p:txBody>
          <a:bodyPr lIns="0" tIns="0" rIns="0" bIns="0" anchor="t" anchorCtr="0">
            <a:noAutofit/>
          </a:bodyPr>
          <a:lstStyle>
            <a:lvl1pPr marL="0" indent="0" algn="l">
              <a:buFontTx/>
              <a:buNone/>
              <a:defRPr sz="1400" b="1" i="0">
                <a:solidFill>
                  <a:schemeClr val="bg1"/>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sp>
        <p:nvSpPr>
          <p:cNvPr id="34" name="Text Placeholder 7"/>
          <p:cNvSpPr>
            <a:spLocks noGrp="1"/>
          </p:cNvSpPr>
          <p:nvPr>
            <p:ph type="body" sz="quarter" idx="75"/>
          </p:nvPr>
        </p:nvSpPr>
        <p:spPr>
          <a:xfrm>
            <a:off x="8424742" y="4446632"/>
            <a:ext cx="3258936" cy="1424894"/>
          </a:xfrm>
        </p:spPr>
        <p:txBody>
          <a:bodyPr lIns="0" tIns="0" rIns="0" bIns="0">
            <a:noAutofit/>
          </a:bodyPr>
          <a:lstStyle>
            <a:lvl1pPr marL="0" indent="0" algn="l">
              <a:lnSpc>
                <a:spcPct val="150000"/>
              </a:lnSpc>
              <a:buFontTx/>
              <a:buNone/>
              <a:defRPr sz="1200" b="0" i="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sp>
        <p:nvSpPr>
          <p:cNvPr id="35" name="Title Placeholder 1"/>
          <p:cNvSpPr>
            <a:spLocks noGrp="1"/>
          </p:cNvSpPr>
          <p:nvPr>
            <p:ph type="title" hasCustomPrompt="1"/>
          </p:nvPr>
        </p:nvSpPr>
        <p:spPr>
          <a:xfrm>
            <a:off x="457200" y="778908"/>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sp>
        <p:nvSpPr>
          <p:cNvPr id="36" name="Text Placeholder 17"/>
          <p:cNvSpPr>
            <a:spLocks noGrp="1"/>
          </p:cNvSpPr>
          <p:nvPr>
            <p:ph type="body" sz="quarter" idx="24"/>
          </p:nvPr>
        </p:nvSpPr>
        <p:spPr>
          <a:xfrm>
            <a:off x="457200" y="439321"/>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10"/>
          <p:cNvSpPr>
            <a:spLocks noGrp="1"/>
          </p:cNvSpPr>
          <p:nvPr>
            <p:ph type="pic" sz="quarter" idx="26"/>
          </p:nvPr>
        </p:nvSpPr>
        <p:spPr>
          <a:xfrm>
            <a:off x="-20828" y="0"/>
            <a:ext cx="12212828" cy="6858000"/>
          </a:xfrm>
        </p:spPr>
        <p:txBody>
          <a:bodyPr>
            <a:normAutofit/>
          </a:bodyPr>
          <a:lstStyle>
            <a:lvl1pPr>
              <a:defRPr sz="1200"/>
            </a:lvl1pPr>
          </a:lstStyle>
          <a:p>
            <a:r>
              <a:rPr lang="en-US"/>
              <a:t>Click icon to add picture</a:t>
            </a:r>
            <a:endParaRPr lang="en-US" dirty="0"/>
          </a:p>
        </p:txBody>
      </p:sp>
      <p:sp>
        <p:nvSpPr>
          <p:cNvPr id="7" name="Title Placeholder 1"/>
          <p:cNvSpPr>
            <a:spLocks noGrp="1"/>
          </p:cNvSpPr>
          <p:nvPr>
            <p:ph type="title" hasCustomPrompt="1"/>
          </p:nvPr>
        </p:nvSpPr>
        <p:spPr>
          <a:xfrm>
            <a:off x="838200" y="5019639"/>
            <a:ext cx="7620000" cy="400050"/>
          </a:xfrm>
          <a:prstGeom prst="rect">
            <a:avLst/>
          </a:prstGeom>
        </p:spPr>
        <p:txBody>
          <a:bodyPr vert="horz" lIns="0" tIns="0" rIns="0" bIns="0" rtlCol="0" anchor="t" anchorCtr="0">
            <a:noAutofit/>
          </a:bodyPr>
          <a:lstStyle>
            <a:lvl1pPr>
              <a:defRPr sz="2000">
                <a:solidFill>
                  <a:schemeClr val="bg2"/>
                </a:solidFill>
              </a:defRPr>
            </a:lvl1pPr>
          </a:lstStyle>
          <a:p>
            <a:r>
              <a:rPr lang="en-US" dirty="0"/>
              <a:t>CLICK TO EDIT MASTER TITLE STYLE</a:t>
            </a:r>
            <a:endParaRPr lang="en-JM" dirty="0"/>
          </a:p>
        </p:txBody>
      </p:sp>
      <p:sp>
        <p:nvSpPr>
          <p:cNvPr id="8" name="Text Placeholder 17"/>
          <p:cNvSpPr>
            <a:spLocks noGrp="1"/>
          </p:cNvSpPr>
          <p:nvPr>
            <p:ph type="body" sz="quarter" idx="24"/>
          </p:nvPr>
        </p:nvSpPr>
        <p:spPr>
          <a:xfrm>
            <a:off x="838200" y="4405787"/>
            <a:ext cx="5029200" cy="167781"/>
          </a:xfrm>
        </p:spPr>
        <p:txBody>
          <a:bodyPr lIns="0" tIns="0" rIns="0" bIns="0" anchor="t" anchorCtr="0">
            <a:noAutofit/>
          </a:bodyPr>
          <a:lstStyle>
            <a:lvl1pPr marL="0" indent="0" algn="l">
              <a:buFontTx/>
              <a:buNone/>
              <a:defRPr sz="1200" b="0" kern="0" spc="0">
                <a:solidFill>
                  <a:schemeClr val="bg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10" name="Straight Connector 9"/>
          <p:cNvCxnSpPr/>
          <p:nvPr userDrawn="1"/>
        </p:nvCxnSpPr>
        <p:spPr>
          <a:xfrm>
            <a:off x="560832" y="4791456"/>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341288"/>
            <a:ext cx="1238254" cy="627726"/>
          </a:xfrm>
          <a:prstGeom prst="rect">
            <a:avLst/>
          </a:prstGeom>
        </p:spPr>
      </p:pic>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10"/>
          <p:cNvSpPr>
            <a:spLocks noGrp="1"/>
          </p:cNvSpPr>
          <p:nvPr>
            <p:ph type="pic" sz="quarter" idx="26"/>
          </p:nvPr>
        </p:nvSpPr>
        <p:spPr>
          <a:xfrm>
            <a:off x="-20828" y="0"/>
            <a:ext cx="12212828" cy="6858000"/>
          </a:xfrm>
        </p:spPr>
        <p:txBody>
          <a:bodyPr>
            <a:normAutofit/>
          </a:bodyPr>
          <a:lstStyle>
            <a:lvl1pPr>
              <a:defRPr sz="1200"/>
            </a:lvl1pPr>
          </a:lstStyle>
          <a:p>
            <a:r>
              <a:rPr lang="en-US"/>
              <a:t>Click icon to add picture</a:t>
            </a:r>
            <a:endParaRPr lang="en-US" dirty="0"/>
          </a:p>
        </p:txBody>
      </p:sp>
      <p:sp>
        <p:nvSpPr>
          <p:cNvPr id="4" name="Rectangle 3"/>
          <p:cNvSpPr/>
          <p:nvPr userDrawn="1"/>
        </p:nvSpPr>
        <p:spPr>
          <a:xfrm>
            <a:off x="-20828" y="457200"/>
            <a:ext cx="12192000" cy="23655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Placeholder 1"/>
          <p:cNvSpPr>
            <a:spLocks noGrp="1"/>
          </p:cNvSpPr>
          <p:nvPr>
            <p:ph type="title" hasCustomPrompt="1"/>
          </p:nvPr>
        </p:nvSpPr>
        <p:spPr>
          <a:xfrm>
            <a:off x="838200" y="1759604"/>
            <a:ext cx="7620000" cy="400050"/>
          </a:xfrm>
          <a:prstGeom prst="rect">
            <a:avLst/>
          </a:prstGeom>
        </p:spPr>
        <p:txBody>
          <a:bodyPr vert="horz" lIns="0" tIns="0" rIns="0" bIns="0" rtlCol="0" anchor="t" anchorCtr="0">
            <a:noAutofit/>
          </a:bodyPr>
          <a:lstStyle>
            <a:lvl1pPr>
              <a:defRPr sz="2000">
                <a:solidFill>
                  <a:schemeClr val="bg1"/>
                </a:solidFill>
              </a:defRPr>
            </a:lvl1pPr>
          </a:lstStyle>
          <a:p>
            <a:r>
              <a:rPr lang="en-US" dirty="0"/>
              <a:t>CLICK TO EDIT MASTER TITLE STYLE</a:t>
            </a:r>
            <a:endParaRPr lang="en-JM" dirty="0"/>
          </a:p>
        </p:txBody>
      </p:sp>
      <p:sp>
        <p:nvSpPr>
          <p:cNvPr id="6" name="Text Placeholder 17"/>
          <p:cNvSpPr>
            <a:spLocks noGrp="1"/>
          </p:cNvSpPr>
          <p:nvPr>
            <p:ph type="body" sz="quarter" idx="24"/>
          </p:nvPr>
        </p:nvSpPr>
        <p:spPr>
          <a:xfrm>
            <a:off x="838200" y="1145752"/>
            <a:ext cx="5029200" cy="167781"/>
          </a:xfrm>
        </p:spPr>
        <p:txBody>
          <a:bodyPr lIns="0" tIns="0" rIns="0" bIns="0" anchor="t" anchorCtr="0">
            <a:noAutofit/>
          </a:bodyPr>
          <a:lstStyle>
            <a:lvl1pPr marL="0" indent="0" algn="l">
              <a:buFontTx/>
              <a:buNone/>
              <a:defRPr sz="1200" b="0" kern="0" spc="0">
                <a:solidFill>
                  <a:schemeClr val="bg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7" name="Straight Connector 6"/>
          <p:cNvCxnSpPr/>
          <p:nvPr userDrawn="1"/>
        </p:nvCxnSpPr>
        <p:spPr>
          <a:xfrm>
            <a:off x="560832" y="1531421"/>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010568"/>
            <a:ext cx="1238254" cy="627726"/>
          </a:xfrm>
          <a:prstGeom prst="rect">
            <a:avLst/>
          </a:prstGeom>
        </p:spPr>
      </p:pic>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0"/>
            <a:ext cx="95097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Placeholder 1"/>
          <p:cNvSpPr>
            <a:spLocks noGrp="1"/>
          </p:cNvSpPr>
          <p:nvPr>
            <p:ph type="title" hasCustomPrompt="1"/>
          </p:nvPr>
        </p:nvSpPr>
        <p:spPr>
          <a:xfrm>
            <a:off x="457200" y="927100"/>
            <a:ext cx="7620000" cy="400050"/>
          </a:xfrm>
          <a:prstGeom prst="rect">
            <a:avLst/>
          </a:prstGeom>
        </p:spPr>
        <p:txBody>
          <a:bodyPr vert="horz" lIns="0" tIns="0" rIns="0" bIns="0" rtlCol="0" anchor="t" anchorCtr="0">
            <a:noAutofit/>
          </a:bodyPr>
          <a:lstStyle>
            <a:lvl1pPr>
              <a:defRPr sz="2500">
                <a:solidFill>
                  <a:schemeClr val="bg1"/>
                </a:solidFill>
              </a:defRPr>
            </a:lvl1pPr>
          </a:lstStyle>
          <a:p>
            <a:r>
              <a:rPr lang="en-US" dirty="0"/>
              <a:t>CLICK TO EDIT MASTER TITLE STYLE</a:t>
            </a:r>
            <a:endParaRPr lang="en-JM" dirty="0"/>
          </a:p>
        </p:txBody>
      </p:sp>
      <p:sp>
        <p:nvSpPr>
          <p:cNvPr id="8" name="Text Placeholder 17"/>
          <p:cNvSpPr>
            <a:spLocks noGrp="1"/>
          </p:cNvSpPr>
          <p:nvPr>
            <p:ph type="body" sz="quarter" idx="24"/>
          </p:nvPr>
        </p:nvSpPr>
        <p:spPr>
          <a:xfrm>
            <a:off x="457200" y="587513"/>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9" name="Text Placeholder 3"/>
          <p:cNvSpPr>
            <a:spLocks noGrp="1"/>
          </p:cNvSpPr>
          <p:nvPr>
            <p:ph type="body" sz="quarter" idx="60" hasCustomPrompt="1"/>
          </p:nvPr>
        </p:nvSpPr>
        <p:spPr>
          <a:xfrm>
            <a:off x="457200" y="1865376"/>
            <a:ext cx="2919699" cy="304800"/>
          </a:xfrm>
        </p:spPr>
        <p:txBody>
          <a:bodyPr lIns="0" tIns="0" rIns="0" bIns="0" anchor="t" anchorCtr="0">
            <a:noAutofit/>
          </a:bodyPr>
          <a:lstStyle>
            <a:lvl1pPr marL="0" indent="0" algn="l">
              <a:buFontTx/>
              <a:buNone/>
              <a:defRPr sz="1400" b="1" i="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sp>
        <p:nvSpPr>
          <p:cNvPr id="10" name="Text Placeholder 7"/>
          <p:cNvSpPr>
            <a:spLocks noGrp="1"/>
          </p:cNvSpPr>
          <p:nvPr>
            <p:ph type="body" sz="quarter" idx="71" hasCustomPrompt="1"/>
          </p:nvPr>
        </p:nvSpPr>
        <p:spPr>
          <a:xfrm>
            <a:off x="457200" y="2306747"/>
            <a:ext cx="7620000" cy="3199531"/>
          </a:xfrm>
        </p:spPr>
        <p:txBody>
          <a:bodyPr lIns="0" tIns="0" rIns="0" bIns="0" numCol="2">
            <a:noAutofit/>
          </a:bodyPr>
          <a:lstStyle>
            <a:lvl1pPr marL="0" indent="0" algn="l">
              <a:lnSpc>
                <a:spcPct val="150000"/>
              </a:lnSpc>
              <a:buFontTx/>
              <a:buNone/>
              <a:defRPr sz="1200" b="0" i="0" baseline="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JM" dirty="0"/>
              <a:t>2-Column: Click to add text</a:t>
            </a:r>
          </a:p>
          <a:p>
            <a:pPr lvl="0"/>
            <a:endParaRPr lang="en-JM" dirty="0"/>
          </a:p>
          <a:p>
            <a:pPr lvl="0"/>
            <a:endParaRPr lang="en-JM" dirty="0"/>
          </a:p>
          <a:p>
            <a:pPr lvl="0"/>
            <a:endParaRPr lang="en-JM" dirty="0"/>
          </a:p>
          <a:p>
            <a:pPr lvl="0"/>
            <a:endParaRPr lang="en-JM" dirty="0"/>
          </a:p>
          <a:p>
            <a:pPr lvl="0"/>
            <a:endParaRPr lang="en-JM" dirty="0"/>
          </a:p>
          <a:p>
            <a:pPr lvl="0"/>
            <a:endParaRPr lang="en-JM" dirty="0"/>
          </a:p>
          <a:p>
            <a:pPr lvl="0"/>
            <a:endParaRPr lang="en-JM" dirty="0"/>
          </a:p>
          <a:p>
            <a:pPr lvl="0"/>
            <a:r>
              <a:rPr lang="en-JM" dirty="0"/>
              <a:t>Click to add text</a:t>
            </a:r>
          </a:p>
        </p:txBody>
      </p:sp>
      <p:sp>
        <p:nvSpPr>
          <p:cNvPr id="13" name="Picture Placeholder 10"/>
          <p:cNvSpPr>
            <a:spLocks noGrp="1"/>
          </p:cNvSpPr>
          <p:nvPr>
            <p:ph type="pic" sz="quarter" idx="73"/>
          </p:nvPr>
        </p:nvSpPr>
        <p:spPr>
          <a:xfrm>
            <a:off x="8884920" y="3887811"/>
            <a:ext cx="2682240" cy="1820418"/>
          </a:xfrm>
        </p:spPr>
        <p:txBody>
          <a:bodyPr>
            <a:normAutofit/>
          </a:bodyPr>
          <a:lstStyle>
            <a:lvl1pPr>
              <a:defRPr sz="1200"/>
            </a:lvl1pPr>
          </a:lstStyle>
          <a:p>
            <a:r>
              <a:rPr lang="en-US"/>
              <a:t>Click icon to add picture</a:t>
            </a:r>
            <a:endParaRPr lang="en-US" dirty="0"/>
          </a:p>
        </p:txBody>
      </p:sp>
      <p:sp>
        <p:nvSpPr>
          <p:cNvPr id="14" name="Picture Placeholder 10"/>
          <p:cNvSpPr>
            <a:spLocks noGrp="1"/>
          </p:cNvSpPr>
          <p:nvPr>
            <p:ph type="pic" sz="quarter" idx="74"/>
          </p:nvPr>
        </p:nvSpPr>
        <p:spPr>
          <a:xfrm>
            <a:off x="8884920" y="1865376"/>
            <a:ext cx="2682240" cy="1820418"/>
          </a:xfrm>
        </p:spPr>
        <p:txBody>
          <a:bodyPr>
            <a:normAutofit/>
          </a:bodyPr>
          <a:lstStyle>
            <a:lvl1pPr>
              <a:defRPr sz="1200"/>
            </a:lvl1pPr>
          </a:lstStyle>
          <a:p>
            <a:r>
              <a:rPr lang="en-US"/>
              <a:t>Click icon to add picture</a:t>
            </a:r>
            <a:endParaRPr lang="en-US" dirty="0"/>
          </a:p>
        </p:txBody>
      </p:sp>
      <p:cxnSp>
        <p:nvCxnSpPr>
          <p:cNvPr id="15" name="Straight Connector 14"/>
          <p:cNvCxnSpPr/>
          <p:nvPr userDrawn="1"/>
        </p:nvCxnSpPr>
        <p:spPr>
          <a:xfrm>
            <a:off x="8884920" y="6016752"/>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5868276"/>
            <a:ext cx="1238254" cy="627726"/>
          </a:xfrm>
          <a:prstGeom prst="rect">
            <a:avLst/>
          </a:prstGeom>
        </p:spPr>
      </p:pic>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0" y="0"/>
            <a:ext cx="950976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Placeholder 1"/>
          <p:cNvSpPr>
            <a:spLocks noGrp="1"/>
          </p:cNvSpPr>
          <p:nvPr>
            <p:ph type="title" hasCustomPrompt="1"/>
          </p:nvPr>
        </p:nvSpPr>
        <p:spPr>
          <a:xfrm>
            <a:off x="457200" y="927100"/>
            <a:ext cx="7620000" cy="400050"/>
          </a:xfrm>
          <a:prstGeom prst="rect">
            <a:avLst/>
          </a:prstGeom>
        </p:spPr>
        <p:txBody>
          <a:bodyPr vert="horz" lIns="0" tIns="0" rIns="0" bIns="0" rtlCol="0" anchor="t" anchorCtr="0">
            <a:noAutofit/>
          </a:bodyPr>
          <a:lstStyle>
            <a:lvl1pPr>
              <a:defRPr sz="2500">
                <a:solidFill>
                  <a:schemeClr val="bg1"/>
                </a:solidFill>
              </a:defRPr>
            </a:lvl1pPr>
          </a:lstStyle>
          <a:p>
            <a:r>
              <a:rPr lang="en-US" dirty="0"/>
              <a:t>CLICK TO EDIT MASTER TITLE STYLE</a:t>
            </a:r>
            <a:endParaRPr lang="en-JM" dirty="0"/>
          </a:p>
        </p:txBody>
      </p:sp>
      <p:sp>
        <p:nvSpPr>
          <p:cNvPr id="8" name="Text Placeholder 17"/>
          <p:cNvSpPr>
            <a:spLocks noGrp="1"/>
          </p:cNvSpPr>
          <p:nvPr>
            <p:ph type="body" sz="quarter" idx="24"/>
          </p:nvPr>
        </p:nvSpPr>
        <p:spPr>
          <a:xfrm>
            <a:off x="457200" y="587513"/>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9" name="Text Placeholder 3"/>
          <p:cNvSpPr>
            <a:spLocks noGrp="1"/>
          </p:cNvSpPr>
          <p:nvPr>
            <p:ph type="body" sz="quarter" idx="60" hasCustomPrompt="1"/>
          </p:nvPr>
        </p:nvSpPr>
        <p:spPr>
          <a:xfrm>
            <a:off x="457200" y="2012950"/>
            <a:ext cx="2919699" cy="304800"/>
          </a:xfrm>
        </p:spPr>
        <p:txBody>
          <a:bodyPr lIns="0" tIns="0" rIns="0" bIns="0" anchor="t" anchorCtr="0">
            <a:noAutofit/>
          </a:bodyPr>
          <a:lstStyle>
            <a:lvl1pPr marL="0" indent="0" algn="l">
              <a:buFontTx/>
              <a:buNone/>
              <a:defRPr sz="1400" b="1" i="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a:t>CLICK TO ADD TEXT</a:t>
            </a:r>
            <a:endParaRPr lang="en-JM" dirty="0"/>
          </a:p>
        </p:txBody>
      </p:sp>
      <p:sp>
        <p:nvSpPr>
          <p:cNvPr id="10" name="Text Placeholder 7"/>
          <p:cNvSpPr>
            <a:spLocks noGrp="1"/>
          </p:cNvSpPr>
          <p:nvPr>
            <p:ph type="body" sz="quarter" idx="71"/>
          </p:nvPr>
        </p:nvSpPr>
        <p:spPr>
          <a:xfrm>
            <a:off x="457200" y="2454321"/>
            <a:ext cx="7620000" cy="3224737"/>
          </a:xfrm>
        </p:spPr>
        <p:txBody>
          <a:bodyPr lIns="0" tIns="0" rIns="0" bIns="0">
            <a:noAutofit/>
          </a:bodyPr>
          <a:lstStyle>
            <a:lvl1pPr marL="0" indent="0" algn="l">
              <a:lnSpc>
                <a:spcPct val="150000"/>
              </a:lnSpc>
              <a:buFontTx/>
              <a:buNone/>
              <a:defRPr sz="1200" b="0" i="0">
                <a:solidFill>
                  <a:schemeClr val="bg1"/>
                </a:solidFill>
                <a:latin typeface="Lucida Fax" charset="0"/>
                <a:ea typeface="Lucida Fax" charset="0"/>
                <a:cs typeface="Lucida Fax"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r>
              <a:rPr lang="en-US"/>
              <a:t>Click to edit Master text styles</a:t>
            </a:r>
          </a:p>
        </p:txBody>
      </p:sp>
      <p:cxnSp>
        <p:nvCxnSpPr>
          <p:cNvPr id="11" name="Straight Connector 10"/>
          <p:cNvCxnSpPr/>
          <p:nvPr userDrawn="1"/>
        </p:nvCxnSpPr>
        <p:spPr>
          <a:xfrm>
            <a:off x="457200" y="5907024"/>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5978740"/>
            <a:ext cx="1210235" cy="602428"/>
          </a:xfrm>
          <a:prstGeom prst="rect">
            <a:avLst/>
          </a:prstGeom>
        </p:spPr>
      </p:pic>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p:cNvSpPr/>
          <p:nvPr userDrawn="1"/>
        </p:nvSpPr>
        <p:spPr>
          <a:xfrm>
            <a:off x="0" y="0"/>
            <a:ext cx="950976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13"/>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58333"/>
          <a:stretch/>
        </p:blipFill>
        <p:spPr>
          <a:xfrm rot="900000">
            <a:off x="-4389121" y="-1379678"/>
            <a:ext cx="18288000" cy="7973568"/>
          </a:xfrm>
          <a:prstGeom prst="rect">
            <a:avLst/>
          </a:prstGeom>
        </p:spPr>
      </p:pic>
      <p:sp>
        <p:nvSpPr>
          <p:cNvPr id="7" name="Title Placeholder 1"/>
          <p:cNvSpPr>
            <a:spLocks noGrp="1"/>
          </p:cNvSpPr>
          <p:nvPr>
            <p:ph type="title" hasCustomPrompt="1"/>
          </p:nvPr>
        </p:nvSpPr>
        <p:spPr>
          <a:xfrm>
            <a:off x="539496" y="1804924"/>
            <a:ext cx="8430768" cy="3718052"/>
          </a:xfrm>
          <a:prstGeom prst="rect">
            <a:avLst/>
          </a:prstGeom>
        </p:spPr>
        <p:txBody>
          <a:bodyPr vert="horz" lIns="0" tIns="0" rIns="0" bIns="0" rtlCol="0" anchor="t" anchorCtr="0">
            <a:noAutofit/>
          </a:bodyPr>
          <a:lstStyle>
            <a:lvl1pPr algn="ctr">
              <a:defRPr sz="4500" baseline="0">
                <a:solidFill>
                  <a:schemeClr val="bg1"/>
                </a:solidFill>
              </a:defRPr>
            </a:lvl1pPr>
          </a:lstStyle>
          <a:p>
            <a:r>
              <a:rPr lang="en-US" dirty="0"/>
              <a:t>IMPORTANT QUOTE OR STATEMENT</a:t>
            </a:r>
            <a:endParaRPr lang="en-JM" dirty="0"/>
          </a:p>
        </p:txBody>
      </p:sp>
      <p:sp>
        <p:nvSpPr>
          <p:cNvPr id="8" name="Text Placeholder 17"/>
          <p:cNvSpPr>
            <a:spLocks noGrp="1"/>
          </p:cNvSpPr>
          <p:nvPr>
            <p:ph type="body" sz="quarter" idx="24"/>
          </p:nvPr>
        </p:nvSpPr>
        <p:spPr>
          <a:xfrm>
            <a:off x="457200" y="587513"/>
            <a:ext cx="5029200" cy="203015"/>
          </a:xfrm>
        </p:spPr>
        <p:txBody>
          <a:bodyPr lIns="0" tIns="0" rIns="0" bIns="0" anchor="t" anchorCtr="0">
            <a:noAutofit/>
          </a:bodyPr>
          <a:lstStyle>
            <a:lvl1pPr marL="0" indent="0" algn="l">
              <a:buFontTx/>
              <a:buNone/>
              <a:defRPr sz="1200" b="0" kern="0" spc="0">
                <a:solidFill>
                  <a:schemeClr val="bg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cxnSp>
        <p:nvCxnSpPr>
          <p:cNvPr id="11" name="Straight Connector 10"/>
          <p:cNvCxnSpPr/>
          <p:nvPr userDrawn="1"/>
        </p:nvCxnSpPr>
        <p:spPr>
          <a:xfrm>
            <a:off x="4140708" y="5833872"/>
            <a:ext cx="12283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868276"/>
            <a:ext cx="1238254" cy="627726"/>
          </a:xfrm>
          <a:prstGeom prst="rect">
            <a:avLst/>
          </a:prstGeom>
        </p:spPr>
      </p:pic>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267640"/>
          </a:xfrm>
        </p:spPr>
        <p:txBody>
          <a:bodyPr lIns="0" tIns="0" rIns="0" bIns="0" anchor="b">
            <a:normAutofit/>
          </a:bodyPr>
          <a:lstStyle>
            <a:lvl1pPr algn="l">
              <a:defRPr sz="5350"/>
            </a:lvl1pPr>
          </a:lstStyle>
          <a:p>
            <a:r>
              <a:rPr lang="en-US"/>
              <a:t>Click to edit Master title style</a:t>
            </a:r>
            <a:endParaRPr lang="en-US" dirty="0"/>
          </a:p>
        </p:txBody>
      </p:sp>
      <p:sp>
        <p:nvSpPr>
          <p:cNvPr id="3" name="Subtitle 2"/>
          <p:cNvSpPr>
            <a:spLocks noGrp="1"/>
          </p:cNvSpPr>
          <p:nvPr>
            <p:ph type="subTitle" idx="1" hasCustomPrompt="1"/>
          </p:nvPr>
        </p:nvSpPr>
        <p:spPr>
          <a:xfrm>
            <a:off x="1524000" y="3602038"/>
            <a:ext cx="9144000" cy="797684"/>
          </a:xfrm>
        </p:spPr>
        <p:txBody>
          <a:bodyPr lIns="0" tIns="0" rIns="0" bIns="0">
            <a:normAutofit/>
          </a:bodyPr>
          <a:lstStyle>
            <a:lvl1pPr marL="0" indent="0" algn="l">
              <a:buNone/>
              <a:defRPr sz="2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p:cNvSpPr txBox="1"/>
          <p:nvPr userDrawn="1"/>
        </p:nvSpPr>
        <p:spPr>
          <a:xfrm>
            <a:off x="1524000" y="5358948"/>
            <a:ext cx="9144000" cy="323165"/>
          </a:xfrm>
          <a:prstGeom prst="rect">
            <a:avLst/>
          </a:prstGeom>
          <a:noFill/>
        </p:spPr>
        <p:txBody>
          <a:bodyPr wrap="square" lIns="0" tIns="0" rIns="0" bIns="0" rtlCol="0">
            <a:spAutoFit/>
          </a:bodyPr>
          <a:lstStyle/>
          <a:p>
            <a:pPr>
              <a:lnSpc>
                <a:spcPct val="150000"/>
              </a:lnSpc>
            </a:pPr>
            <a:r>
              <a:rPr lang="en-US" sz="1400" dirty="0">
                <a:solidFill>
                  <a:srgbClr val="000000"/>
                </a:solidFill>
                <a:latin typeface="Lucida Fax" charset="0"/>
                <a:ea typeface="Lucida Fax" charset="0"/>
                <a:cs typeface="Lucida Fax" charset="0"/>
              </a:rPr>
              <a:t>Click to edit master subtitle style.</a:t>
            </a:r>
          </a:p>
        </p:txBody>
      </p:sp>
      <p:cxnSp>
        <p:nvCxnSpPr>
          <p:cNvPr id="5" name="Straight Connector 4"/>
          <p:cNvCxnSpPr/>
          <p:nvPr userDrawn="1"/>
        </p:nvCxnSpPr>
        <p:spPr>
          <a:xfrm>
            <a:off x="1524000" y="5151651"/>
            <a:ext cx="12283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lIns="0" tIns="0" rIns="0" bIns="0" anchor="ctr" anchorCtr="0"/>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lIns="0" tIns="0" rIns="0" bIns="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45F39F-2CFC-4C4B-B32E-902446C8BB76}" type="datetimeFigureOut">
              <a:rPr lang="en-US" smtClean="0"/>
              <a:t>3/9/2018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8B3AEA-1B08-CD41-8C7D-079E3E775E46}" type="slidenum">
              <a:rPr lang="en-US" smtClean="0"/>
              <a:t>‹#›</a:t>
            </a:fld>
            <a:endParaRPr lang="en-US"/>
          </a:p>
        </p:txBody>
      </p:sp>
    </p:spTree>
    <p:extLst>
      <p:ext uri="{BB962C8B-B14F-4D97-AF65-F5344CB8AC3E}">
        <p14:creationId xmlns:p14="http://schemas.microsoft.com/office/powerpoint/2010/main" val="17349996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hasCustomPrompt="1"/>
          </p:nvPr>
        </p:nvSpPr>
        <p:spPr>
          <a:xfrm>
            <a:off x="457200" y="957214"/>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sp>
        <p:nvSpPr>
          <p:cNvPr id="9" name="Text Placeholder 17"/>
          <p:cNvSpPr>
            <a:spLocks noGrp="1"/>
          </p:cNvSpPr>
          <p:nvPr>
            <p:ph type="body" sz="quarter" idx="24"/>
          </p:nvPr>
        </p:nvSpPr>
        <p:spPr>
          <a:xfrm>
            <a:off x="457200" y="617627"/>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854765" y="-337930"/>
            <a:ext cx="13338313" cy="7832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3"/>
          <p:cNvSpPr>
            <a:spLocks noGrp="1"/>
          </p:cNvSpPr>
          <p:nvPr>
            <p:ph sz="half" idx="2"/>
          </p:nvPr>
        </p:nvSpPr>
        <p:spPr>
          <a:xfrm>
            <a:off x="457200" y="2592180"/>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789612" y="2592180"/>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p:cNvSpPr>
            <a:spLocks noGrp="1"/>
          </p:cNvSpPr>
          <p:nvPr>
            <p:ph type="title" hasCustomPrompt="1"/>
          </p:nvPr>
        </p:nvSpPr>
        <p:spPr>
          <a:xfrm>
            <a:off x="457200" y="927100"/>
            <a:ext cx="7620000" cy="400050"/>
          </a:xfrm>
          <a:prstGeom prst="rect">
            <a:avLst/>
          </a:prstGeom>
        </p:spPr>
        <p:txBody>
          <a:bodyPr vert="horz" lIns="0" tIns="0" rIns="0" bIns="0" rtlCol="0" anchor="t" anchorCtr="0">
            <a:noAutofit/>
          </a:bodyPr>
          <a:lstStyle>
            <a:lvl1pPr>
              <a:defRPr sz="2500">
                <a:solidFill>
                  <a:schemeClr val="bg1"/>
                </a:solidFill>
              </a:defRPr>
            </a:lvl1pPr>
          </a:lstStyle>
          <a:p>
            <a:r>
              <a:rPr lang="en-US" dirty="0"/>
              <a:t>CLICK TO EDIT MASTER TITLE STYLE</a:t>
            </a:r>
            <a:endParaRPr lang="en-JM" dirty="0"/>
          </a:p>
        </p:txBody>
      </p:sp>
      <p:sp>
        <p:nvSpPr>
          <p:cNvPr id="11" name="Text Placeholder 17"/>
          <p:cNvSpPr>
            <a:spLocks noGrp="1"/>
          </p:cNvSpPr>
          <p:nvPr>
            <p:ph type="body" sz="quarter" idx="24"/>
          </p:nvPr>
        </p:nvSpPr>
        <p:spPr>
          <a:xfrm>
            <a:off x="457200" y="587513"/>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13" name="Text Placeholder 3"/>
          <p:cNvSpPr>
            <a:spLocks noGrp="1"/>
          </p:cNvSpPr>
          <p:nvPr>
            <p:ph type="body" sz="quarter" idx="60" hasCustomPrompt="1"/>
          </p:nvPr>
        </p:nvSpPr>
        <p:spPr>
          <a:xfrm>
            <a:off x="457200" y="2270517"/>
            <a:ext cx="2919699" cy="304800"/>
          </a:xfrm>
        </p:spPr>
        <p:txBody>
          <a:bodyPr lIns="0" tIns="0" rIns="0" bIns="0" anchor="t" anchorCtr="0">
            <a:noAutofit/>
          </a:bodyPr>
          <a:lstStyle>
            <a:lvl1pPr marL="0" indent="0" algn="l">
              <a:buFontTx/>
              <a:buNone/>
              <a:defRPr sz="1400" b="1" i="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sp>
        <p:nvSpPr>
          <p:cNvPr id="14" name="Text Placeholder 3"/>
          <p:cNvSpPr>
            <a:spLocks noGrp="1"/>
          </p:cNvSpPr>
          <p:nvPr>
            <p:ph type="body" sz="quarter" idx="61" hasCustomPrompt="1"/>
          </p:nvPr>
        </p:nvSpPr>
        <p:spPr>
          <a:xfrm>
            <a:off x="5789612" y="2270517"/>
            <a:ext cx="2919699" cy="304800"/>
          </a:xfrm>
        </p:spPr>
        <p:txBody>
          <a:bodyPr lIns="0" tIns="0" rIns="0" bIns="0" anchor="t" anchorCtr="0">
            <a:noAutofit/>
          </a:bodyPr>
          <a:lstStyle>
            <a:lvl1pPr marL="0" indent="0" algn="l">
              <a:buFontTx/>
              <a:buNone/>
              <a:defRPr sz="1400" b="1" i="0">
                <a:solidFill>
                  <a:schemeClr val="bg2"/>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r>
              <a:rPr lang="en-JM" dirty="0"/>
              <a:t>CLICK TO ADD TEXT</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17"/>
          <p:cNvSpPr>
            <a:spLocks noGrp="1"/>
          </p:cNvSpPr>
          <p:nvPr>
            <p:ph type="body" sz="quarter" idx="24"/>
          </p:nvPr>
        </p:nvSpPr>
        <p:spPr>
          <a:xfrm>
            <a:off x="640080" y="731929"/>
            <a:ext cx="5029200" cy="203015"/>
          </a:xfrm>
        </p:spPr>
        <p:txBody>
          <a:bodyPr lIns="0" tIns="0" rIns="0" bIns="0" anchor="t" anchorCtr="0">
            <a:noAutofit/>
          </a:bodyPr>
          <a:lstStyle>
            <a:lvl1pPr marL="0" indent="0" algn="l">
              <a:buFontTx/>
              <a:buNone/>
              <a:defRPr sz="1200" b="0" kern="0" spc="0">
                <a:solidFill>
                  <a:schemeClr val="accent2"/>
                </a:solidFill>
                <a:latin typeface="Lucida Fax" charset="0"/>
                <a:ea typeface="Lucida Fax" charset="0"/>
                <a:cs typeface="Lucida Fax"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US"/>
              <a:t>Click to edit Master text styles</a:t>
            </a:r>
          </a:p>
        </p:txBody>
      </p:sp>
      <p:sp>
        <p:nvSpPr>
          <p:cNvPr id="5" name="Title Placeholder 1"/>
          <p:cNvSpPr>
            <a:spLocks noGrp="1"/>
          </p:cNvSpPr>
          <p:nvPr>
            <p:ph type="title" hasCustomPrompt="1"/>
          </p:nvPr>
        </p:nvSpPr>
        <p:spPr>
          <a:xfrm>
            <a:off x="640080" y="1034051"/>
            <a:ext cx="7620000" cy="400050"/>
          </a:xfrm>
          <a:prstGeom prst="rect">
            <a:avLst/>
          </a:prstGeom>
        </p:spPr>
        <p:txBody>
          <a:bodyPr vert="horz" lIns="0" tIns="0" rIns="0" bIns="0" rtlCol="0" anchor="t" anchorCtr="0">
            <a:noAutofit/>
          </a:bodyPr>
          <a:lstStyle>
            <a:lvl1pPr>
              <a:defRPr sz="2500">
                <a:solidFill>
                  <a:schemeClr val="tx2"/>
                </a:solidFill>
              </a:defRPr>
            </a:lvl1pPr>
          </a:lstStyle>
          <a:p>
            <a:r>
              <a:rPr lang="en-US" dirty="0"/>
              <a:t>CLICK TO EDIT MASTER TITLE STYLE</a:t>
            </a:r>
            <a:endParaRPr lang="en-JM"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WIN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58333"/>
          <a:stretch/>
        </p:blipFill>
        <p:spPr>
          <a:xfrm rot="900000">
            <a:off x="-4389121" y="-1099759"/>
            <a:ext cx="18288000" cy="7973568"/>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011" y="5969231"/>
            <a:ext cx="1210235" cy="602428"/>
          </a:xfrm>
          <a:prstGeom prst="rect">
            <a:avLst/>
          </a:prstGeom>
        </p:spPr>
      </p:pic>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ing + Shiel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2499" r="45833"/>
          <a:stretch/>
        </p:blipFill>
        <p:spPr>
          <a:xfrm rot="900000">
            <a:off x="-3600721" y="-34987"/>
            <a:ext cx="18288000" cy="797356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011" y="5969231"/>
            <a:ext cx="1210235" cy="602428"/>
          </a:xfrm>
          <a:prstGeom prst="rect">
            <a:avLst/>
          </a:prstGeom>
        </p:spPr>
      </p:pic>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93595"/>
            <a:ext cx="3932237" cy="1311965"/>
          </a:xfrm>
        </p:spPr>
        <p:txBody>
          <a:bodyPr lIns="0" tIns="0" rIns="0" bIns="0" anchor="t" anchorCtr="0"/>
          <a:lstStyle>
            <a:lvl1pPr>
              <a:defRPr sz="3200"/>
            </a:lvl1pPr>
          </a:lstStyle>
          <a:p>
            <a:r>
              <a:rPr lang="en-US"/>
              <a:t>Click to edit Master title style</a:t>
            </a:r>
          </a:p>
        </p:txBody>
      </p:sp>
      <p:sp>
        <p:nvSpPr>
          <p:cNvPr id="3" name="Content Placeholder 2"/>
          <p:cNvSpPr>
            <a:spLocks noGrp="1"/>
          </p:cNvSpPr>
          <p:nvPr>
            <p:ph idx="1"/>
          </p:nvPr>
        </p:nvSpPr>
        <p:spPr>
          <a:xfrm>
            <a:off x="5183188" y="1493596"/>
            <a:ext cx="6172200" cy="4949686"/>
          </a:xfrm>
        </p:spPr>
        <p:txBody>
          <a:bodyPr lIns="0" tIns="0" rIns="0" bIns="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093795"/>
            <a:ext cx="3932237" cy="3349487"/>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399800"/>
            <a:ext cx="3932237" cy="1292087"/>
          </a:xfrm>
        </p:spPr>
        <p:txBody>
          <a:bodyPr lIns="0" tIns="0" rIns="0" bIns="0" anchor="t" anchorCtr="0"/>
          <a:lstStyle>
            <a:lvl1pPr>
              <a:defRPr sz="3200"/>
            </a:lvl1pPr>
          </a:lstStyle>
          <a:p>
            <a:r>
              <a:rPr lang="en-US"/>
              <a:t>Click to edit Master title style</a:t>
            </a:r>
          </a:p>
        </p:txBody>
      </p:sp>
      <p:sp>
        <p:nvSpPr>
          <p:cNvPr id="3" name="Picture Placeholder 2"/>
          <p:cNvSpPr>
            <a:spLocks noGrp="1"/>
          </p:cNvSpPr>
          <p:nvPr>
            <p:ph type="pic" idx="1"/>
          </p:nvPr>
        </p:nvSpPr>
        <p:spPr>
          <a:xfrm>
            <a:off x="5183188" y="1399800"/>
            <a:ext cx="6172200" cy="4873625"/>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877279"/>
            <a:ext cx="3932237" cy="3404084"/>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1788" y="285608"/>
            <a:ext cx="1210235" cy="602428"/>
          </a:xfrm>
          <a:prstGeom prst="rect">
            <a:avLst/>
          </a:prstGeom>
        </p:spPr>
      </p:pic>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61502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662" r:id="rId12"/>
    <p:sldLayoutId id="2147483667" r:id="rId13"/>
    <p:sldLayoutId id="2147483668"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81" r:id="rId23"/>
    <p:sldLayoutId id="2147483682" r:id="rId24"/>
    <p:sldLayoutId id="2147483685" r:id="rId25"/>
    <p:sldLayoutId id="2147483773"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34457C-116D-4D18-89AC-F5A604DADA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578E17-8F30-4412-A8EC-BC3CAC1E6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F0782-E135-4884-A634-EEA9C76B1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8ECC9-71FD-4DC0-9D95-24933DC0E7EF}" type="datetimeFigureOut">
              <a:rPr lang="en-US" smtClean="0"/>
              <a:t>3/9/2018</a:t>
            </a:fld>
            <a:endParaRPr lang="en-US"/>
          </a:p>
        </p:txBody>
      </p:sp>
      <p:sp>
        <p:nvSpPr>
          <p:cNvPr id="5" name="Footer Placeholder 4">
            <a:extLst>
              <a:ext uri="{FF2B5EF4-FFF2-40B4-BE49-F238E27FC236}">
                <a16:creationId xmlns:a16="http://schemas.microsoft.com/office/drawing/2014/main" id="{24F7F430-473D-4434-8916-57ADF0C18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1364F4-FCBF-472B-81A2-9535E04C4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88557-BB40-401C-B750-8AA2DBD35F10}" type="slidenum">
              <a:rPr lang="en-US" smtClean="0"/>
              <a:t>‹#›</a:t>
            </a:fld>
            <a:endParaRPr lang="en-US"/>
          </a:p>
        </p:txBody>
      </p:sp>
    </p:spTree>
    <p:extLst>
      <p:ext uri="{BB962C8B-B14F-4D97-AF65-F5344CB8AC3E}">
        <p14:creationId xmlns:p14="http://schemas.microsoft.com/office/powerpoint/2010/main" val="73296242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1865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D9F0A1-606B-4986-86F5-B303BCE43B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0C6677-7CC8-47EF-A1E5-7A9F3C01A9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450FD-F221-497E-B98B-BDC77F0FED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CF5CC-45EB-4541-AE48-94B508AD90F3}" type="datetimeFigureOut">
              <a:rPr lang="en-US" smtClean="0"/>
              <a:t>3/9/2018</a:t>
            </a:fld>
            <a:endParaRPr lang="en-US"/>
          </a:p>
        </p:txBody>
      </p:sp>
      <p:sp>
        <p:nvSpPr>
          <p:cNvPr id="5" name="Footer Placeholder 4">
            <a:extLst>
              <a:ext uri="{FF2B5EF4-FFF2-40B4-BE49-F238E27FC236}">
                <a16:creationId xmlns:a16="http://schemas.microsoft.com/office/drawing/2014/main" id="{9607A89F-5205-4C22-BC67-047B583A2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599766-41D2-4437-BD7C-7C21C95A0E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6A5B0-075F-4575-9785-8354B0792553}" type="slidenum">
              <a:rPr lang="en-US" smtClean="0"/>
              <a:t>‹#›</a:t>
            </a:fld>
            <a:endParaRPr lang="en-US"/>
          </a:p>
        </p:txBody>
      </p:sp>
    </p:spTree>
    <p:extLst>
      <p:ext uri="{BB962C8B-B14F-4D97-AF65-F5344CB8AC3E}">
        <p14:creationId xmlns:p14="http://schemas.microsoft.com/office/powerpoint/2010/main" val="167943415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4F70F-6DB6-4A17-99A8-87B78CDDB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7922ED-1013-478D-BCDA-D123D9AD7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CE9D1-148C-4A22-8C6E-AC9A9BB593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01DDE-2C21-4569-B7E0-4C1EBAB3E084}" type="datetimeFigureOut">
              <a:rPr lang="en-US" smtClean="0"/>
              <a:t>3/9/2018</a:t>
            </a:fld>
            <a:endParaRPr lang="en-US"/>
          </a:p>
        </p:txBody>
      </p:sp>
      <p:sp>
        <p:nvSpPr>
          <p:cNvPr id="5" name="Footer Placeholder 4">
            <a:extLst>
              <a:ext uri="{FF2B5EF4-FFF2-40B4-BE49-F238E27FC236}">
                <a16:creationId xmlns:a16="http://schemas.microsoft.com/office/drawing/2014/main" id="{029FB79E-036A-4997-9424-7360077D3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F0583-7BA1-43E9-BBB3-31F149CD44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2576D-D9BA-475F-9B5C-BBE1E020CA54}" type="slidenum">
              <a:rPr lang="en-US" smtClean="0"/>
              <a:t>‹#›</a:t>
            </a:fld>
            <a:endParaRPr lang="en-US"/>
          </a:p>
        </p:txBody>
      </p:sp>
    </p:spTree>
    <p:extLst>
      <p:ext uri="{BB962C8B-B14F-4D97-AF65-F5344CB8AC3E}">
        <p14:creationId xmlns:p14="http://schemas.microsoft.com/office/powerpoint/2010/main" val="41476174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4"/>
            <a:ext cx="10515600" cy="46944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676565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Lst>
  <p:txStyles>
    <p:titleStyle>
      <a:lvl1pPr algn="l" defTabSz="914400" rtl="0" eaLnBrk="1" latinLnBrk="0" hangingPunct="1">
        <a:lnSpc>
          <a:spcPct val="90000"/>
        </a:lnSpc>
        <a:spcBef>
          <a:spcPct val="0"/>
        </a:spcBef>
        <a:buNone/>
        <a:defRPr sz="535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900" b="1"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Lucida Fax" charset="0"/>
          <a:ea typeface="Lucida Fax" charset="0"/>
          <a:cs typeface="Lucida Fax" charset="0"/>
        </a:defRPr>
      </a:lvl2pPr>
      <a:lvl3pPr marL="1143000" indent="-228600" algn="l" defTabSz="914400" rtl="0" eaLnBrk="1" latinLnBrk="0" hangingPunct="1">
        <a:lnSpc>
          <a:spcPct val="90000"/>
        </a:lnSpc>
        <a:spcBef>
          <a:spcPts val="500"/>
        </a:spcBef>
        <a:buFont typeface="Arial"/>
        <a:buChar char="•"/>
        <a:defRPr sz="1300" kern="1200">
          <a:solidFill>
            <a:schemeClr val="tx1"/>
          </a:solidFill>
          <a:latin typeface="Lucida Fax" charset="0"/>
          <a:ea typeface="Lucida Fax" charset="0"/>
          <a:cs typeface="Lucida Fax" charset="0"/>
        </a:defRPr>
      </a:lvl3pPr>
      <a:lvl4pPr marL="1600200" indent="-228600" algn="l" defTabSz="914400" rtl="0" eaLnBrk="1" latinLnBrk="0" hangingPunct="1">
        <a:lnSpc>
          <a:spcPct val="90000"/>
        </a:lnSpc>
        <a:spcBef>
          <a:spcPts val="500"/>
        </a:spcBef>
        <a:buFont typeface="Arial"/>
        <a:buChar char="•"/>
        <a:defRPr sz="1400" b="1"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3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96.xml"/><Relationship Id="rId5" Type="http://schemas.openxmlformats.org/officeDocument/2006/relationships/image" Target="../media/image9.tif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96.xml"/><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tiff"/><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8.tiff"/><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75376" y="201478"/>
            <a:ext cx="1735810" cy="852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7424" y="883403"/>
            <a:ext cx="1751309" cy="433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724405" y="442452"/>
            <a:ext cx="6359624" cy="6000830"/>
          </a:xfrm>
          <a:prstGeom prst="rect">
            <a:avLst/>
          </a:prstGeom>
        </p:spPr>
      </p:pic>
    </p:spTree>
    <p:extLst>
      <p:ext uri="{BB962C8B-B14F-4D97-AF65-F5344CB8AC3E}">
        <p14:creationId xmlns:p14="http://schemas.microsoft.com/office/powerpoint/2010/main" val="1881817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20000"/>
            <a:extLst>
              <a:ext uri="{28A0092B-C50C-407E-A947-70E740481C1C}">
                <a14:useLocalDpi xmlns:a14="http://schemas.microsoft.com/office/drawing/2010/main" val="0"/>
              </a:ext>
            </a:extLst>
          </a:blip>
          <a:srcRect l="20617" t="25679" r="23457" b="33210"/>
          <a:stretch/>
        </p:blipFill>
        <p:spPr>
          <a:xfrm rot="20696110">
            <a:off x="4402211" y="640114"/>
            <a:ext cx="8865737" cy="6517198"/>
          </a:xfrm>
          <a:prstGeom prst="rect">
            <a:avLst/>
          </a:prstGeom>
        </p:spPr>
      </p:pic>
      <p:sp>
        <p:nvSpPr>
          <p:cNvPr id="5" name="Title 1"/>
          <p:cNvSpPr>
            <a:spLocks noGrp="1"/>
          </p:cNvSpPr>
          <p:nvPr>
            <p:ph type="ctrTitle"/>
          </p:nvPr>
        </p:nvSpPr>
        <p:spPr>
          <a:xfrm>
            <a:off x="624664" y="197263"/>
            <a:ext cx="7565111" cy="766298"/>
          </a:xfrm>
        </p:spPr>
        <p:txBody>
          <a:bodyPr>
            <a:normAutofit/>
          </a:bodyPr>
          <a:lstStyle/>
          <a:p>
            <a:pPr algn="l"/>
            <a:r>
              <a:rPr lang="en-US" sz="3200" b="1" dirty="0">
                <a:latin typeface="+mn-lt"/>
              </a:rPr>
              <a:t>You Can Fly </a:t>
            </a:r>
            <a:r>
              <a:rPr lang="en-US" sz="3200" b="1" dirty="0">
                <a:solidFill>
                  <a:schemeClr val="accent1">
                    <a:lumMod val="75000"/>
                  </a:schemeClr>
                </a:solidFill>
                <a:latin typeface="+mn-lt"/>
              </a:rPr>
              <a:t>Academy</a:t>
            </a:r>
          </a:p>
        </p:txBody>
      </p:sp>
      <p:sp>
        <p:nvSpPr>
          <p:cNvPr id="8" name="TextBox 7"/>
          <p:cNvSpPr txBox="1"/>
          <p:nvPr/>
        </p:nvSpPr>
        <p:spPr>
          <a:xfrm>
            <a:off x="453214" y="1285346"/>
            <a:ext cx="5852336" cy="4893647"/>
          </a:xfrm>
          <a:prstGeom prst="rect">
            <a:avLst/>
          </a:prstGeom>
          <a:noFill/>
        </p:spPr>
        <p:txBody>
          <a:bodyPr wrap="square" rtlCol="0">
            <a:spAutoFit/>
          </a:bodyPr>
          <a:lstStyle/>
          <a:p>
            <a:pPr marL="285750" indent="-285750">
              <a:buFont typeface="Arial" charset="0"/>
              <a:buChar char="•"/>
            </a:pPr>
            <a:r>
              <a:rPr lang="en-US" sz="2400" b="1" dirty="0"/>
              <a:t>You Can Fly</a:t>
            </a:r>
          </a:p>
          <a:p>
            <a:pPr marL="800100" lvl="1" indent="-342900">
              <a:buFont typeface="LucidaGrande" charset="0"/>
              <a:buChar char="-"/>
            </a:pPr>
            <a:r>
              <a:rPr lang="en-US" sz="2400" dirty="0"/>
              <a:t>Teacher professional development </a:t>
            </a:r>
            <a:br>
              <a:rPr lang="en-US" sz="2400" dirty="0"/>
            </a:br>
            <a:r>
              <a:rPr lang="en-US" sz="2400" dirty="0"/>
              <a:t>(in-person and virtual)</a:t>
            </a:r>
          </a:p>
          <a:p>
            <a:pPr marL="800100" lvl="1" indent="-342900">
              <a:buFont typeface="LucidaGrande" charset="0"/>
              <a:buChar char="-"/>
            </a:pPr>
            <a:r>
              <a:rPr lang="en-US" sz="2400" dirty="0"/>
              <a:t>High School Steering Committee meetings</a:t>
            </a:r>
          </a:p>
          <a:p>
            <a:pPr marL="800100" lvl="1" indent="-342900">
              <a:buFont typeface="LucidaGrande" charset="0"/>
              <a:buChar char="-"/>
            </a:pPr>
            <a:r>
              <a:rPr lang="en-US" sz="2400" dirty="0"/>
              <a:t>Flight Training Advisory Board meetings (in-person and virtual)</a:t>
            </a:r>
          </a:p>
          <a:p>
            <a:pPr marL="800100" lvl="1" indent="-342900">
              <a:buFont typeface="LucidaGrande" charset="0"/>
              <a:buChar char="-"/>
            </a:pPr>
            <a:r>
              <a:rPr lang="en-US" sz="2400" dirty="0"/>
              <a:t>Train-the-Trainer CFI development</a:t>
            </a:r>
          </a:p>
          <a:p>
            <a:pPr marL="800100" lvl="1" indent="-342900">
              <a:buFont typeface="LucidaGrande" charset="0"/>
              <a:buChar char="-"/>
            </a:pPr>
            <a:r>
              <a:rPr lang="en-US" sz="2400" dirty="0"/>
              <a:t>Adaptive curriculum beta testing</a:t>
            </a:r>
          </a:p>
          <a:p>
            <a:pPr marL="800100" lvl="1" indent="-342900">
              <a:buFont typeface="LucidaGrande" charset="0"/>
              <a:buChar char="-"/>
            </a:pPr>
            <a:r>
              <a:rPr lang="en-US" sz="2400" dirty="0"/>
              <a:t>Flight school customer service training</a:t>
            </a:r>
          </a:p>
          <a:p>
            <a:pPr marL="800100" lvl="1" indent="-342900">
              <a:buFont typeface="LucidaGrande" charset="0"/>
              <a:buChar char="-"/>
            </a:pPr>
            <a:r>
              <a:rPr lang="en-US" sz="2400" dirty="0"/>
              <a:t>Flying club boot camps</a:t>
            </a:r>
          </a:p>
          <a:p>
            <a:pPr marL="800100" lvl="1" indent="-342900">
              <a:buFont typeface="LucidaGrande" charset="0"/>
              <a:buChar char="-"/>
            </a:pPr>
            <a:r>
              <a:rPr lang="en-US" sz="2400" dirty="0"/>
              <a:t>Rusty Pilot seminars</a:t>
            </a:r>
          </a:p>
          <a:p>
            <a:pPr marL="800100" lvl="1" indent="-342900">
              <a:buFont typeface="LucidaGrande" charset="0"/>
              <a:buChar char="-"/>
            </a:pPr>
            <a:r>
              <a:rPr lang="en-US" sz="2400" dirty="0"/>
              <a:t>Distance learning for all initiatives</a:t>
            </a:r>
          </a:p>
        </p:txBody>
      </p:sp>
      <p:sp>
        <p:nvSpPr>
          <p:cNvPr id="7" name="TextBox 6"/>
          <p:cNvSpPr txBox="1"/>
          <p:nvPr/>
        </p:nvSpPr>
        <p:spPr>
          <a:xfrm>
            <a:off x="6553200" y="856357"/>
            <a:ext cx="5852336" cy="6001643"/>
          </a:xfrm>
          <a:prstGeom prst="rect">
            <a:avLst/>
          </a:prstGeom>
          <a:noFill/>
        </p:spPr>
        <p:txBody>
          <a:bodyPr wrap="square" rtlCol="0">
            <a:spAutoFit/>
          </a:bodyPr>
          <a:lstStyle/>
          <a:p>
            <a:pPr marL="742950" lvl="1" indent="-285750">
              <a:buFont typeface="Arial" charset="0"/>
              <a:buChar char="•"/>
            </a:pPr>
            <a:endParaRPr lang="en-US" sz="2400" dirty="0"/>
          </a:p>
          <a:p>
            <a:pPr marL="285750" indent="-285750">
              <a:buFont typeface="Arial" charset="0"/>
              <a:buChar char="•"/>
            </a:pPr>
            <a:r>
              <a:rPr lang="en-US" sz="2400" b="1" dirty="0"/>
              <a:t>ASI</a:t>
            </a:r>
          </a:p>
          <a:p>
            <a:pPr marL="800100" lvl="1" indent="-342900">
              <a:buFont typeface="LucidaGrande" charset="0"/>
              <a:buChar char="-"/>
            </a:pPr>
            <a:r>
              <a:rPr lang="en-US" sz="2400" dirty="0"/>
              <a:t>ASI seminars/education</a:t>
            </a:r>
          </a:p>
          <a:p>
            <a:pPr marL="800100" lvl="1" indent="-342900">
              <a:buFont typeface="LucidaGrande" charset="0"/>
              <a:buChar char="-"/>
            </a:pPr>
            <a:r>
              <a:rPr lang="en-US" sz="2400" dirty="0"/>
              <a:t>Video production </a:t>
            </a:r>
          </a:p>
          <a:p>
            <a:pPr marL="800100" lvl="1" indent="-342900">
              <a:buFont typeface="LucidaGrande" charset="0"/>
              <a:buChar char="-"/>
            </a:pPr>
            <a:r>
              <a:rPr lang="en-US" sz="2400" dirty="0"/>
              <a:t>Podcast recording</a:t>
            </a:r>
          </a:p>
          <a:p>
            <a:pPr marL="742950" lvl="1" indent="-285750">
              <a:buFont typeface="Arial" charset="0"/>
              <a:buChar char="•"/>
            </a:pPr>
            <a:endParaRPr lang="en-US" sz="2400" dirty="0"/>
          </a:p>
          <a:p>
            <a:pPr marL="285750" indent="-285750">
              <a:buFont typeface="Arial" charset="0"/>
              <a:buChar char="•"/>
            </a:pPr>
            <a:r>
              <a:rPr lang="en-US" sz="2400" b="1" dirty="0"/>
              <a:t>Internal Use</a:t>
            </a:r>
          </a:p>
          <a:p>
            <a:pPr marL="800100" lvl="1" indent="-342900">
              <a:buFont typeface="LucidaGrande" charset="0"/>
              <a:buChar char="-"/>
            </a:pPr>
            <a:r>
              <a:rPr lang="en-US" sz="2400" dirty="0"/>
              <a:t>Safety stand-downs</a:t>
            </a:r>
          </a:p>
          <a:p>
            <a:pPr marL="800100" lvl="1" indent="-342900">
              <a:buFont typeface="LucidaGrande" charset="0"/>
              <a:buChar char="-"/>
            </a:pPr>
            <a:r>
              <a:rPr lang="en-US" sz="2400" dirty="0"/>
              <a:t>All hands meetings</a:t>
            </a:r>
          </a:p>
          <a:p>
            <a:pPr marL="800100" lvl="1" indent="-342900">
              <a:buFont typeface="LucidaGrande" charset="0"/>
              <a:buChar char="-"/>
            </a:pPr>
            <a:r>
              <a:rPr lang="en-US" sz="2400" dirty="0"/>
              <a:t>Benefits briefings</a:t>
            </a:r>
          </a:p>
          <a:p>
            <a:pPr marL="800100" lvl="1" indent="-342900">
              <a:buFont typeface="LucidaGrande" charset="0"/>
              <a:buChar char="-"/>
            </a:pPr>
            <a:r>
              <a:rPr lang="en-US" sz="2400" dirty="0"/>
              <a:t>ASN Board of Advisors meeting</a:t>
            </a:r>
          </a:p>
          <a:p>
            <a:pPr marL="742950" lvl="1" indent="-285750">
              <a:buFont typeface="Arial" charset="0"/>
              <a:buChar char="•"/>
            </a:pPr>
            <a:endParaRPr lang="en-US" sz="2400" dirty="0"/>
          </a:p>
          <a:p>
            <a:pPr marL="285750" indent="-285750">
              <a:buFont typeface="Arial" charset="0"/>
              <a:buChar char="•"/>
            </a:pPr>
            <a:r>
              <a:rPr lang="en-US" sz="2400" b="1" dirty="0"/>
              <a:t>Industry Meetings</a:t>
            </a:r>
          </a:p>
          <a:p>
            <a:pPr marL="800100" lvl="1" indent="-342900">
              <a:buFont typeface="LucidaGrande" charset="0"/>
              <a:buChar char="-"/>
            </a:pPr>
            <a:r>
              <a:rPr lang="en-US" sz="2400" dirty="0"/>
              <a:t>Air Care Alliance annual meeting</a:t>
            </a:r>
          </a:p>
          <a:p>
            <a:pPr marL="800100" lvl="1" indent="-342900">
              <a:buFont typeface="LucidaGrande" charset="0"/>
              <a:buChar char="-"/>
            </a:pPr>
            <a:r>
              <a:rPr lang="en-US" sz="2400" dirty="0"/>
              <a:t>2018 </a:t>
            </a:r>
            <a:r>
              <a:rPr lang="en-US" sz="2400" dirty="0" err="1"/>
              <a:t>RedBird</a:t>
            </a:r>
            <a:r>
              <a:rPr lang="en-US" sz="2400" dirty="0"/>
              <a:t> Migration</a:t>
            </a:r>
          </a:p>
          <a:p>
            <a:pPr marL="742950" lvl="1" indent="-285750">
              <a:buFont typeface="Arial" charset="0"/>
              <a:buChar char="•"/>
            </a:pPr>
            <a:endParaRPr lang="en-US" sz="2400" dirty="0"/>
          </a:p>
        </p:txBody>
      </p:sp>
    </p:spTree>
    <p:extLst>
      <p:ext uri="{BB962C8B-B14F-4D97-AF65-F5344CB8AC3E}">
        <p14:creationId xmlns:p14="http://schemas.microsoft.com/office/powerpoint/2010/main" val="1551798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24664" y="152400"/>
            <a:ext cx="7565111" cy="904347"/>
          </a:xfrm>
        </p:spPr>
        <p:txBody>
          <a:bodyPr>
            <a:normAutofit fontScale="90000"/>
          </a:bodyPr>
          <a:lstStyle/>
          <a:p>
            <a:pPr algn="l"/>
            <a:r>
              <a:rPr lang="en-US" b="1" dirty="0"/>
              <a:t>You Can Fly Academy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114" y="1259001"/>
            <a:ext cx="8138336" cy="5426985"/>
          </a:xfrm>
          <a:prstGeom prst="rect">
            <a:avLst/>
          </a:prstGeom>
        </p:spPr>
      </p:pic>
    </p:spTree>
    <p:extLst>
      <p:ext uri="{BB962C8B-B14F-4D97-AF65-F5344CB8AC3E}">
        <p14:creationId xmlns:p14="http://schemas.microsoft.com/office/powerpoint/2010/main" val="2896130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24664" y="152400"/>
            <a:ext cx="7565111" cy="904347"/>
          </a:xfrm>
        </p:spPr>
        <p:txBody>
          <a:bodyPr>
            <a:normAutofit fontScale="90000"/>
          </a:bodyPr>
          <a:lstStyle/>
          <a:p>
            <a:pPr algn="l"/>
            <a:r>
              <a:rPr lang="en-US" b="1" dirty="0"/>
              <a:t>You Can Fly Academy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1209146"/>
            <a:ext cx="8077200" cy="5386217"/>
          </a:xfrm>
          <a:prstGeom prst="rect">
            <a:avLst/>
          </a:prstGeom>
        </p:spPr>
      </p:pic>
    </p:spTree>
    <p:extLst>
      <p:ext uri="{BB962C8B-B14F-4D97-AF65-F5344CB8AC3E}">
        <p14:creationId xmlns:p14="http://schemas.microsoft.com/office/powerpoint/2010/main" val="3409829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24664" y="152400"/>
            <a:ext cx="7565111" cy="904347"/>
          </a:xfrm>
        </p:spPr>
        <p:txBody>
          <a:bodyPr>
            <a:normAutofit fontScale="90000"/>
          </a:bodyPr>
          <a:lstStyle/>
          <a:p>
            <a:pPr algn="l"/>
            <a:r>
              <a:rPr lang="en-US" b="1" dirty="0"/>
              <a:t>You Can Fly Academy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499" y="1056747"/>
            <a:ext cx="8413915" cy="5610753"/>
          </a:xfrm>
          <a:prstGeom prst="rect">
            <a:avLst/>
          </a:prstGeom>
        </p:spPr>
      </p:pic>
    </p:spTree>
    <p:extLst>
      <p:ext uri="{BB962C8B-B14F-4D97-AF65-F5344CB8AC3E}">
        <p14:creationId xmlns:p14="http://schemas.microsoft.com/office/powerpoint/2010/main" val="389565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24664" y="152400"/>
            <a:ext cx="7565111" cy="904347"/>
          </a:xfrm>
        </p:spPr>
        <p:txBody>
          <a:bodyPr>
            <a:normAutofit fontScale="90000"/>
          </a:bodyPr>
          <a:lstStyle/>
          <a:p>
            <a:pPr algn="l"/>
            <a:r>
              <a:rPr lang="en-US" b="1" dirty="0"/>
              <a:t>You Can Fly Academy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050" y="1228197"/>
            <a:ext cx="8153400" cy="5437030"/>
          </a:xfrm>
          <a:prstGeom prst="rect">
            <a:avLst/>
          </a:prstGeom>
        </p:spPr>
      </p:pic>
    </p:spTree>
    <p:extLst>
      <p:ext uri="{BB962C8B-B14F-4D97-AF65-F5344CB8AC3E}">
        <p14:creationId xmlns:p14="http://schemas.microsoft.com/office/powerpoint/2010/main" val="1503073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24664" y="152400"/>
            <a:ext cx="7565111" cy="904347"/>
          </a:xfrm>
        </p:spPr>
        <p:txBody>
          <a:bodyPr>
            <a:normAutofit fontScale="90000"/>
          </a:bodyPr>
          <a:lstStyle/>
          <a:p>
            <a:pPr algn="l"/>
            <a:r>
              <a:rPr lang="en-US" b="1" dirty="0"/>
              <a:t>You Can Fly Academy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850" y="1056747"/>
            <a:ext cx="8458200" cy="5640284"/>
          </a:xfrm>
          <a:prstGeom prst="rect">
            <a:avLst/>
          </a:prstGeom>
        </p:spPr>
      </p:pic>
    </p:spTree>
    <p:extLst>
      <p:ext uri="{BB962C8B-B14F-4D97-AF65-F5344CB8AC3E}">
        <p14:creationId xmlns:p14="http://schemas.microsoft.com/office/powerpoint/2010/main" val="331213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8092" r="125" b="8217"/>
          <a:stretch/>
        </p:blipFill>
        <p:spPr>
          <a:xfrm>
            <a:off x="0" y="0"/>
            <a:ext cx="12192000" cy="6858000"/>
          </a:xfrm>
          <a:prstGeom prst="rect">
            <a:avLst/>
          </a:prstGeom>
        </p:spPr>
      </p:pic>
      <p:sp>
        <p:nvSpPr>
          <p:cNvPr id="9" name="Rectangle 8"/>
          <p:cNvSpPr/>
          <p:nvPr/>
        </p:nvSpPr>
        <p:spPr>
          <a:xfrm>
            <a:off x="0" y="-7748"/>
            <a:ext cx="12212660" cy="6878239"/>
          </a:xfrm>
          <a:prstGeom prst="rect">
            <a:avLst/>
          </a:prstGeom>
          <a:solidFill>
            <a:schemeClr val="tx2">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itle 5"/>
          <p:cNvSpPr>
            <a:spLocks noGrp="1"/>
          </p:cNvSpPr>
          <p:nvPr>
            <p:ph type="title"/>
          </p:nvPr>
        </p:nvSpPr>
        <p:spPr>
          <a:xfrm>
            <a:off x="400374" y="2153555"/>
            <a:ext cx="11724990" cy="1408138"/>
          </a:xfrm>
        </p:spPr>
        <p:txBody>
          <a:bodyPr>
            <a:noAutofit/>
          </a:bodyPr>
          <a:lstStyle/>
          <a:p>
            <a:r>
              <a:rPr lang="en-US" sz="4400" dirty="0">
                <a:solidFill>
                  <a:schemeClr val="bg1"/>
                </a:solidFill>
                <a:latin typeface="+mn-lt"/>
                <a:ea typeface="Corbel" charset="0"/>
                <a:cs typeface="Corbel" charset="0"/>
              </a:rPr>
              <a:t>Improve the experience for current and future pilots</a:t>
            </a:r>
            <a:br>
              <a:rPr lang="en-US" sz="4400" dirty="0">
                <a:solidFill>
                  <a:schemeClr val="bg1"/>
                </a:solidFill>
                <a:latin typeface="Corbel" charset="0"/>
                <a:ea typeface="Corbel" charset="0"/>
                <a:cs typeface="Corbel" charset="0"/>
              </a:rPr>
            </a:br>
            <a:br>
              <a:rPr lang="en-US" sz="4400" dirty="0">
                <a:solidFill>
                  <a:schemeClr val="bg1"/>
                </a:solidFill>
                <a:latin typeface="Corbel" charset="0"/>
                <a:ea typeface="Corbel" charset="0"/>
                <a:cs typeface="Corbel" charset="0"/>
              </a:rPr>
            </a:br>
            <a:r>
              <a:rPr lang="en-US" sz="4400" dirty="0">
                <a:solidFill>
                  <a:schemeClr val="bg1"/>
                </a:solidFill>
                <a:latin typeface="+mn-lt"/>
                <a:ea typeface="Corbel" charset="0"/>
                <a:cs typeface="Corbel" charset="0"/>
              </a:rPr>
              <a:t>Invite more people to join general aviation</a:t>
            </a:r>
            <a:br>
              <a:rPr lang="en-US" sz="4400" dirty="0">
                <a:solidFill>
                  <a:schemeClr val="bg1"/>
                </a:solidFill>
                <a:latin typeface="+mn-lt"/>
                <a:ea typeface="Corbel" charset="0"/>
                <a:cs typeface="Corbel" charset="0"/>
              </a:rPr>
            </a:br>
            <a:br>
              <a:rPr lang="en-US" sz="4400" dirty="0">
                <a:solidFill>
                  <a:schemeClr val="bg1"/>
                </a:solidFill>
                <a:latin typeface="Corbel" charset="0"/>
                <a:ea typeface="Corbel" charset="0"/>
                <a:cs typeface="Corbel" charset="0"/>
              </a:rPr>
            </a:br>
            <a:r>
              <a:rPr lang="en-US" sz="4400" dirty="0">
                <a:solidFill>
                  <a:schemeClr val="bg1"/>
                </a:solidFill>
                <a:latin typeface="+mn-lt"/>
                <a:ea typeface="Corbel" charset="0"/>
                <a:cs typeface="Corbel" charset="0"/>
              </a:rPr>
              <a:t>Inspire more pilots to stay active and engaged</a:t>
            </a:r>
            <a:br>
              <a:rPr lang="en-US" sz="4400" dirty="0">
                <a:solidFill>
                  <a:schemeClr val="bg1"/>
                </a:solidFill>
                <a:latin typeface="+mn-lt"/>
                <a:ea typeface="Corbel" charset="0"/>
                <a:cs typeface="Corbel" charset="0"/>
              </a:rPr>
            </a:br>
            <a:br>
              <a:rPr lang="en-US" sz="4400" dirty="0">
                <a:solidFill>
                  <a:schemeClr val="bg1"/>
                </a:solidFill>
                <a:latin typeface="+mn-lt"/>
                <a:ea typeface="Corbel" charset="0"/>
                <a:cs typeface="Corbel" charset="0"/>
              </a:rPr>
            </a:br>
            <a:endParaRPr lang="en-JM" sz="4400" dirty="0">
              <a:solidFill>
                <a:schemeClr val="bg1"/>
              </a:solidFill>
              <a:latin typeface="+mn-lt"/>
              <a:ea typeface="Corbel" charset="0"/>
              <a:cs typeface="Corbe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739" y="347309"/>
            <a:ext cx="1917032" cy="954256"/>
          </a:xfrm>
          <a:prstGeom prst="rect">
            <a:avLst/>
          </a:prstGeom>
        </p:spPr>
      </p:pic>
      <p:pic>
        <p:nvPicPr>
          <p:cNvPr id="10" name="Picture 9"/>
          <p:cNvPicPr>
            <a:picLocks noChangeAspect="1"/>
          </p:cNvPicPr>
          <p:nvPr/>
        </p:nvPicPr>
        <p:blipFill>
          <a:blip r:embed="rId5">
            <a:duotone>
              <a:schemeClr val="bg2">
                <a:shade val="45000"/>
                <a:satMod val="135000"/>
              </a:schemeClr>
              <a:prstClr val="white"/>
            </a:duotone>
          </a:blip>
          <a:stretch>
            <a:fillRect/>
          </a:stretch>
        </p:blipFill>
        <p:spPr>
          <a:xfrm>
            <a:off x="400374" y="131902"/>
            <a:ext cx="1633798" cy="1541623"/>
          </a:xfrm>
          <a:prstGeom prst="rect">
            <a:avLst/>
          </a:prstGeom>
        </p:spPr>
      </p:pic>
    </p:spTree>
    <p:extLst>
      <p:ext uri="{BB962C8B-B14F-4D97-AF65-F5344CB8AC3E}">
        <p14:creationId xmlns:p14="http://schemas.microsoft.com/office/powerpoint/2010/main" val="75222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9ADA52-05DA-9749-A5E2-5B160D2C176E}"/>
              </a:ext>
            </a:extLst>
          </p:cNvPr>
          <p:cNvPicPr>
            <a:picLocks noChangeAspect="1"/>
          </p:cNvPicPr>
          <p:nvPr/>
        </p:nvPicPr>
        <p:blipFill>
          <a:blip r:embed="rId3"/>
          <a:stretch>
            <a:fillRect/>
          </a:stretch>
        </p:blipFill>
        <p:spPr>
          <a:xfrm>
            <a:off x="0" y="2870727"/>
            <a:ext cx="12192000" cy="4095428"/>
          </a:xfrm>
          <a:prstGeom prst="rect">
            <a:avLst/>
          </a:prstGeom>
        </p:spPr>
      </p:pic>
      <p:sp>
        <p:nvSpPr>
          <p:cNvPr id="10" name="Rectangle 9">
            <a:extLst>
              <a:ext uri="{FF2B5EF4-FFF2-40B4-BE49-F238E27FC236}">
                <a16:creationId xmlns:a16="http://schemas.microsoft.com/office/drawing/2014/main" id="{4FC8D005-82DB-E348-B15F-3B22528094B7}"/>
              </a:ext>
            </a:extLst>
          </p:cNvPr>
          <p:cNvSpPr/>
          <p:nvPr/>
        </p:nvSpPr>
        <p:spPr>
          <a:xfrm>
            <a:off x="10471355" y="206477"/>
            <a:ext cx="1632155" cy="717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DECBAAB-80C7-0E46-AFA8-B2EF7A09A94E}"/>
              </a:ext>
            </a:extLst>
          </p:cNvPr>
          <p:cNvPicPr>
            <a:picLocks noChangeAspect="1"/>
          </p:cNvPicPr>
          <p:nvPr/>
        </p:nvPicPr>
        <p:blipFill>
          <a:blip r:embed="rId4">
            <a:duotone>
              <a:schemeClr val="bg2">
                <a:shade val="45000"/>
                <a:satMod val="135000"/>
              </a:schemeClr>
              <a:prstClr val="white"/>
            </a:duotone>
          </a:blip>
          <a:stretch>
            <a:fillRect/>
          </a:stretch>
        </p:blipFill>
        <p:spPr>
          <a:xfrm rot="20601551">
            <a:off x="7011623" y="-1425676"/>
            <a:ext cx="4649553" cy="4387236"/>
          </a:xfrm>
          <a:prstGeom prst="rect">
            <a:avLst/>
          </a:prstGeom>
        </p:spPr>
      </p:pic>
    </p:spTree>
    <p:extLst>
      <p:ext uri="{BB962C8B-B14F-4D97-AF65-F5344CB8AC3E}">
        <p14:creationId xmlns:p14="http://schemas.microsoft.com/office/powerpoint/2010/main" val="56174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5265" y="717916"/>
            <a:ext cx="5073595" cy="1325563"/>
          </a:xfrm>
        </p:spPr>
        <p:txBody>
          <a:bodyPr/>
          <a:lstStyle/>
          <a:p>
            <a:r>
              <a:rPr lang="en-US" sz="3200" b="1" dirty="0">
                <a:latin typeface="+mn-lt"/>
              </a:rPr>
              <a:t>AOPA High School Aviation </a:t>
            </a:r>
            <a:r>
              <a:rPr lang="en-US" sz="3200" b="1" dirty="0">
                <a:solidFill>
                  <a:schemeClr val="accent1">
                    <a:lumMod val="75000"/>
                  </a:schemeClr>
                </a:solidFill>
                <a:latin typeface="+mn-lt"/>
              </a:rPr>
              <a:t>STEM Curriculum</a:t>
            </a:r>
          </a:p>
        </p:txBody>
      </p:sp>
      <p:sp>
        <p:nvSpPr>
          <p:cNvPr id="8" name="Content Placeholder 7"/>
          <p:cNvSpPr>
            <a:spLocks noGrp="1"/>
          </p:cNvSpPr>
          <p:nvPr>
            <p:ph idx="1"/>
          </p:nvPr>
        </p:nvSpPr>
        <p:spPr>
          <a:xfrm>
            <a:off x="565265" y="2043479"/>
            <a:ext cx="11274829" cy="4351338"/>
          </a:xfrm>
        </p:spPr>
        <p:txBody>
          <a:bodyPr>
            <a:normAutofit/>
          </a:bodyPr>
          <a:lstStyle/>
          <a:p>
            <a:r>
              <a:rPr lang="en-US" dirty="0"/>
              <a:t>Three career and technical education pathways-pilot, UAS, aerospace engineering</a:t>
            </a:r>
          </a:p>
          <a:p>
            <a:r>
              <a:rPr lang="en-US" dirty="0"/>
              <a:t>Four year program</a:t>
            </a:r>
          </a:p>
          <a:p>
            <a:r>
              <a:rPr lang="en-US" dirty="0"/>
              <a:t>Industry credential in each pathway</a:t>
            </a:r>
          </a:p>
          <a:p>
            <a:pPr marL="457200" lvl="1" indent="0">
              <a:buNone/>
            </a:pPr>
            <a:r>
              <a:rPr lang="en-US" sz="2800" dirty="0"/>
              <a:t>Pilot          		     FAA Private Pilot written </a:t>
            </a:r>
          </a:p>
          <a:p>
            <a:pPr marL="457200" lvl="1" indent="0">
              <a:buNone/>
            </a:pPr>
            <a:r>
              <a:rPr lang="en-US" sz="2800" dirty="0"/>
              <a:t>UAS           		     FAA Part 107 Commercial Drone Pilot written</a:t>
            </a:r>
            <a:br>
              <a:rPr lang="en-US" sz="2800" dirty="0"/>
            </a:br>
            <a:r>
              <a:rPr lang="en-US" sz="2800" dirty="0"/>
              <a:t>Aerospace Engineering           3-D modeling software test</a:t>
            </a:r>
          </a:p>
          <a:p>
            <a:r>
              <a:rPr lang="en-US" dirty="0"/>
              <a:t>9</a:t>
            </a:r>
            <a:r>
              <a:rPr lang="en-US" baseline="30000" dirty="0"/>
              <a:t>th</a:t>
            </a:r>
            <a:r>
              <a:rPr lang="en-US" dirty="0"/>
              <a:t> grade field test in progress</a:t>
            </a:r>
          </a:p>
          <a:p>
            <a:pPr lvl="1">
              <a:buFont typeface="Courier New" panose="02070309020205020404" pitchFamily="49" charset="0"/>
              <a:buChar char="o"/>
            </a:pPr>
            <a:r>
              <a:rPr lang="en-US" dirty="0"/>
              <a:t>29 schools, +700 students</a:t>
            </a:r>
          </a:p>
          <a:p>
            <a:pPr marL="0" lvl="1" indent="0">
              <a:buNone/>
            </a:pPr>
            <a:endParaRPr lang="en-US" sz="2800" dirty="0"/>
          </a:p>
          <a:p>
            <a:pPr marL="0" lvl="1" indent="0">
              <a:buNone/>
            </a:pPr>
            <a:endParaRPr lang="en-US" sz="2800" dirty="0"/>
          </a:p>
        </p:txBody>
      </p:sp>
      <p:sp>
        <p:nvSpPr>
          <p:cNvPr id="13" name="Arrow: Right 12"/>
          <p:cNvSpPr/>
          <p:nvPr/>
        </p:nvSpPr>
        <p:spPr>
          <a:xfrm>
            <a:off x="1846178" y="4077393"/>
            <a:ext cx="2706772" cy="14604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Arrow: Right 16"/>
          <p:cNvSpPr/>
          <p:nvPr/>
        </p:nvSpPr>
        <p:spPr>
          <a:xfrm flipV="1">
            <a:off x="4552950" y="4916131"/>
            <a:ext cx="514349" cy="14598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114" y="269261"/>
            <a:ext cx="3609024" cy="1237114"/>
          </a:xfrm>
          <a:prstGeom prst="rect">
            <a:avLst/>
          </a:prstGeom>
        </p:spPr>
      </p:pic>
      <p:sp>
        <p:nvSpPr>
          <p:cNvPr id="9" name="Arrow: Right 8"/>
          <p:cNvSpPr/>
          <p:nvPr/>
        </p:nvSpPr>
        <p:spPr>
          <a:xfrm>
            <a:off x="1846178" y="4504635"/>
            <a:ext cx="2706772" cy="14604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77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15600" y="1942793"/>
            <a:ext cx="10753845" cy="4555200"/>
          </a:xfrm>
        </p:spPr>
        <p:txBody>
          <a:bodyPr>
            <a:normAutofit/>
          </a:bodyPr>
          <a:lstStyle/>
          <a:p>
            <a:pPr marL="380990" indent="-380990">
              <a:lnSpc>
                <a:spcPct val="100000"/>
              </a:lnSpc>
              <a:buFont typeface="Arial" panose="020B0604020202020204" pitchFamily="34" charset="0"/>
              <a:buChar char="•"/>
            </a:pPr>
            <a:r>
              <a:rPr lang="en-US" sz="3000" dirty="0"/>
              <a:t>Lesson Plans</a:t>
            </a:r>
          </a:p>
          <a:p>
            <a:pPr marL="380990" indent="-380990">
              <a:lnSpc>
                <a:spcPct val="100000"/>
              </a:lnSpc>
              <a:buFont typeface="Arial" panose="020B0604020202020204" pitchFamily="34" charset="0"/>
              <a:buChar char="•"/>
            </a:pPr>
            <a:r>
              <a:rPr lang="en-US" sz="3000" dirty="0"/>
              <a:t>PowerPoints</a:t>
            </a:r>
          </a:p>
          <a:p>
            <a:pPr marL="380990" indent="-380990">
              <a:lnSpc>
                <a:spcPct val="100000"/>
              </a:lnSpc>
              <a:buFont typeface="Arial" panose="020B0604020202020204" pitchFamily="34" charset="0"/>
              <a:buChar char="•"/>
            </a:pPr>
            <a:r>
              <a:rPr lang="en-US" sz="3000" dirty="0"/>
              <a:t>Teacher Notes</a:t>
            </a:r>
          </a:p>
          <a:p>
            <a:pPr marL="380990" indent="-380990">
              <a:lnSpc>
                <a:spcPct val="100000"/>
              </a:lnSpc>
              <a:buFont typeface="Arial" panose="020B0604020202020204" pitchFamily="34" charset="0"/>
              <a:buChar char="•"/>
            </a:pPr>
            <a:r>
              <a:rPr lang="en-US" sz="3000" dirty="0"/>
              <a:t>Student Notes</a:t>
            </a:r>
          </a:p>
          <a:p>
            <a:pPr marL="380990" indent="-380990">
              <a:lnSpc>
                <a:spcPct val="100000"/>
              </a:lnSpc>
              <a:buFont typeface="Arial" panose="020B0604020202020204" pitchFamily="34" charset="0"/>
              <a:buChar char="•"/>
            </a:pPr>
            <a:r>
              <a:rPr lang="en-US" sz="3000" dirty="0"/>
              <a:t>Student Activities</a:t>
            </a:r>
          </a:p>
          <a:p>
            <a:pPr marL="380990" indent="-380990">
              <a:lnSpc>
                <a:spcPct val="100000"/>
              </a:lnSpc>
              <a:buFont typeface="Arial" panose="020B0604020202020204" pitchFamily="34" charset="0"/>
              <a:buChar char="•"/>
            </a:pPr>
            <a:r>
              <a:rPr lang="en-US" sz="3000" dirty="0"/>
              <a:t>Teaching Aids</a:t>
            </a:r>
          </a:p>
          <a:p>
            <a:pPr marL="380990" indent="-380990">
              <a:lnSpc>
                <a:spcPct val="100000"/>
              </a:lnSpc>
              <a:buFont typeface="Arial" panose="020B0604020202020204" pitchFamily="34" charset="0"/>
              <a:buChar char="•"/>
            </a:pPr>
            <a:r>
              <a:rPr lang="en-US" sz="3000" dirty="0"/>
              <a:t>Student Assessments</a:t>
            </a:r>
          </a:p>
          <a:p>
            <a:pPr marL="380990" indent="-380990">
              <a:lnSpc>
                <a:spcPct val="100000"/>
              </a:lnSpc>
              <a:buFont typeface="Arial" panose="020B0604020202020204" pitchFamily="34" charset="0"/>
              <a:buChar char="•"/>
            </a:pPr>
            <a:r>
              <a:rPr lang="en-US" sz="3000" dirty="0"/>
              <a:t>Student Projects</a:t>
            </a:r>
          </a:p>
          <a:p>
            <a:pPr marL="380990" indent="-380990">
              <a:buFont typeface="Arial" panose="020B0604020202020204" pitchFamily="34" charset="0"/>
              <a:buChar char="•"/>
            </a:pPr>
            <a:endParaRPr lang="en-US" dirty="0"/>
          </a:p>
        </p:txBody>
      </p:sp>
      <p:pic>
        <p:nvPicPr>
          <p:cNvPr id="8" name="Picture 7"/>
          <p:cNvPicPr>
            <a:picLocks noChangeAspect="1"/>
          </p:cNvPicPr>
          <p:nvPr/>
        </p:nvPicPr>
        <p:blipFill>
          <a:blip r:embed="rId3"/>
          <a:stretch>
            <a:fillRect/>
          </a:stretch>
        </p:blipFill>
        <p:spPr>
          <a:xfrm>
            <a:off x="8622730" y="5412549"/>
            <a:ext cx="3153671" cy="1081027"/>
          </a:xfrm>
          <a:prstGeom prst="rect">
            <a:avLst/>
          </a:prstGeom>
        </p:spPr>
      </p:pic>
      <p:pic>
        <p:nvPicPr>
          <p:cNvPr id="3" name="Picture 2"/>
          <p:cNvPicPr>
            <a:picLocks noChangeAspect="1"/>
          </p:cNvPicPr>
          <p:nvPr/>
        </p:nvPicPr>
        <p:blipFill>
          <a:blip r:embed="rId4"/>
          <a:stretch>
            <a:fillRect/>
          </a:stretch>
        </p:blipFill>
        <p:spPr>
          <a:xfrm rot="1407973">
            <a:off x="6821415" y="1979273"/>
            <a:ext cx="4644413" cy="2616764"/>
          </a:xfrm>
          <a:prstGeom prst="rect">
            <a:avLst/>
          </a:prstGeom>
          <a:ln>
            <a:solidFill>
              <a:schemeClr val="tx1"/>
            </a:solidFill>
          </a:ln>
        </p:spPr>
      </p:pic>
      <p:pic>
        <p:nvPicPr>
          <p:cNvPr id="2" name="Picture 1"/>
          <p:cNvPicPr>
            <a:picLocks noChangeAspect="1"/>
          </p:cNvPicPr>
          <p:nvPr/>
        </p:nvPicPr>
        <p:blipFill>
          <a:blip r:embed="rId5"/>
          <a:stretch>
            <a:fillRect/>
          </a:stretch>
        </p:blipFill>
        <p:spPr>
          <a:xfrm>
            <a:off x="4415864" y="1676399"/>
            <a:ext cx="3437236" cy="4462287"/>
          </a:xfrm>
          <a:prstGeom prst="rect">
            <a:avLst/>
          </a:prstGeom>
          <a:ln>
            <a:solidFill>
              <a:schemeClr val="tx1"/>
            </a:solidFill>
          </a:ln>
        </p:spPr>
      </p:pic>
      <p:sp>
        <p:nvSpPr>
          <p:cNvPr id="4" name="Title 3"/>
          <p:cNvSpPr>
            <a:spLocks noGrp="1"/>
          </p:cNvSpPr>
          <p:nvPr>
            <p:ph type="title"/>
          </p:nvPr>
        </p:nvSpPr>
        <p:spPr/>
        <p:txBody>
          <a:bodyPr/>
          <a:lstStyle/>
          <a:p>
            <a:r>
              <a:rPr lang="en-US" sz="3200" b="1" dirty="0">
                <a:latin typeface="+mn-lt"/>
              </a:rPr>
              <a:t>Lesson Resources</a:t>
            </a:r>
          </a:p>
        </p:txBody>
      </p:sp>
    </p:spTree>
    <p:extLst>
      <p:ext uri="{BB962C8B-B14F-4D97-AF65-F5344CB8AC3E}">
        <p14:creationId xmlns:p14="http://schemas.microsoft.com/office/powerpoint/2010/main" val="2685109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B5D300-52AD-4E28-8C56-9A7B8D376CAA}"/>
              </a:ext>
            </a:extLst>
          </p:cNvPr>
          <p:cNvPicPr>
            <a:picLocks noChangeAspect="1"/>
          </p:cNvPicPr>
          <p:nvPr/>
        </p:nvPicPr>
        <p:blipFill rotWithShape="1">
          <a:blip r:embed="rId3"/>
          <a:srcRect l="17666"/>
          <a:stretch/>
        </p:blipFill>
        <p:spPr>
          <a:xfrm>
            <a:off x="8392285" y="-1"/>
            <a:ext cx="3799715" cy="6922513"/>
          </a:xfrm>
          <a:prstGeom prst="rect">
            <a:avLst/>
          </a:prstGeom>
        </p:spPr>
      </p:pic>
      <p:sp>
        <p:nvSpPr>
          <p:cNvPr id="6" name="Rectangle 5"/>
          <p:cNvSpPr/>
          <p:nvPr/>
        </p:nvSpPr>
        <p:spPr>
          <a:xfrm>
            <a:off x="10593658" y="200722"/>
            <a:ext cx="1598341"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3070" y="1230338"/>
            <a:ext cx="8449582" cy="6986528"/>
          </a:xfrm>
          <a:prstGeom prst="rect">
            <a:avLst/>
          </a:prstGeom>
          <a:noFill/>
        </p:spPr>
        <p:txBody>
          <a:bodyPr wrap="square" rtlCol="0" anchor="t">
            <a:spAutoFit/>
          </a:bodyPr>
          <a:lstStyle/>
          <a:p>
            <a:pPr marL="1371600" lvl="2" indent="-457200">
              <a:buFont typeface="Arial" panose="020B0604020202020204" pitchFamily="34" charset="0"/>
              <a:buChar char="•"/>
            </a:pPr>
            <a:endParaRPr lang="en-US" dirty="0"/>
          </a:p>
          <a:p>
            <a:pPr lvl="1">
              <a:buSzPct val="50000"/>
            </a:pPr>
            <a:r>
              <a:rPr lang="en-US" sz="3200" b="1" dirty="0">
                <a:ea typeface="Corbel" charset="0"/>
                <a:cs typeface="Corbel" charset="0"/>
              </a:rPr>
              <a:t>The Challenge</a:t>
            </a:r>
          </a:p>
          <a:p>
            <a:pPr marL="1485900" lvl="2" indent="-571500">
              <a:buSzPct val="100000"/>
              <a:buFont typeface="Arial" panose="020B0604020202020204" pitchFamily="34" charset="0"/>
              <a:buChar char="•"/>
            </a:pPr>
            <a:r>
              <a:rPr lang="en-US" sz="2800" dirty="0">
                <a:ea typeface="Corbel" charset="0"/>
                <a:cs typeface="Corbel" charset="0"/>
              </a:rPr>
              <a:t>Part 61 flight schools struggling with resources</a:t>
            </a:r>
          </a:p>
          <a:p>
            <a:pPr marL="1485900" lvl="2" indent="-571500">
              <a:buSzPct val="100000"/>
              <a:buFont typeface="Arial" panose="020B0604020202020204" pitchFamily="34" charset="0"/>
              <a:buChar char="•"/>
            </a:pPr>
            <a:r>
              <a:rPr lang="en-US" sz="2800" dirty="0">
                <a:ea typeface="Corbel" charset="0"/>
                <a:cs typeface="Corbel" charset="0"/>
              </a:rPr>
              <a:t>Low CFI experience, high CFI turnover</a:t>
            </a:r>
          </a:p>
          <a:p>
            <a:pPr marL="1485900" lvl="2" indent="-571500">
              <a:buSzPct val="100000"/>
              <a:buFont typeface="Arial" panose="020B0604020202020204" pitchFamily="34" charset="0"/>
              <a:buChar char="•"/>
            </a:pPr>
            <a:r>
              <a:rPr lang="en-US" sz="2800" dirty="0">
                <a:ea typeface="Corbel" charset="0"/>
                <a:cs typeface="Corbel" charset="0"/>
              </a:rPr>
              <a:t>Lack of business management experience and tools</a:t>
            </a:r>
          </a:p>
          <a:p>
            <a:pPr marL="1485900" lvl="2" indent="-571500">
              <a:buSzPct val="100000"/>
              <a:buFont typeface="Arial" panose="020B0604020202020204" pitchFamily="34" charset="0"/>
              <a:buChar char="•"/>
            </a:pPr>
            <a:r>
              <a:rPr lang="en-US" sz="2800" dirty="0">
                <a:ea typeface="Corbel" charset="0"/>
                <a:cs typeface="Corbel" charset="0"/>
              </a:rPr>
              <a:t>Struggle to create a customer-focused experience</a:t>
            </a:r>
          </a:p>
          <a:p>
            <a:pPr marL="1485900" lvl="2" indent="-571500">
              <a:buSzPct val="100000"/>
              <a:buFont typeface="Arial" panose="020B0604020202020204" pitchFamily="34" charset="0"/>
              <a:buChar char="•"/>
            </a:pPr>
            <a:r>
              <a:rPr lang="en-US" sz="2800" dirty="0">
                <a:ea typeface="Corbel" charset="0"/>
                <a:cs typeface="Corbel" charset="0"/>
              </a:rPr>
              <a:t>High student dropout rates</a:t>
            </a:r>
          </a:p>
          <a:p>
            <a:pPr lvl="2">
              <a:buSzPct val="50000"/>
            </a:pPr>
            <a:endParaRPr lang="en-US" sz="2800" dirty="0">
              <a:ea typeface="Corbel" charset="0"/>
              <a:cs typeface="Corbel" charset="0"/>
            </a:endParaRPr>
          </a:p>
          <a:p>
            <a:pPr lvl="2">
              <a:buSzPct val="50000"/>
            </a:pPr>
            <a:r>
              <a:rPr lang="en-US" sz="2800" b="1" u="sng" dirty="0">
                <a:solidFill>
                  <a:schemeClr val="accent1">
                    <a:lumMod val="75000"/>
                  </a:schemeClr>
                </a:solidFill>
                <a:ea typeface="Corbel" charset="0"/>
                <a:cs typeface="Corbel" charset="0"/>
              </a:rPr>
              <a:t>We must improve the value proposition and customer experience.</a:t>
            </a:r>
          </a:p>
          <a:p>
            <a:pPr marL="1485900" lvl="2" indent="-571500">
              <a:buSzPct val="50000"/>
              <a:buFont typeface="Arial" charset="0"/>
              <a:buChar char="•"/>
            </a:pPr>
            <a:endParaRPr lang="en-US" sz="2800" dirty="0">
              <a:ea typeface="Corbel" charset="0"/>
              <a:cs typeface="Corbel" charset="0"/>
            </a:endParaRPr>
          </a:p>
          <a:p>
            <a:pPr lvl="1">
              <a:buSzPct val="50000"/>
            </a:pPr>
            <a:endParaRPr lang="en-US" sz="3600" u="sng" dirty="0">
              <a:latin typeface="Corbel" charset="0"/>
              <a:ea typeface="Corbel" charset="0"/>
              <a:cs typeface="Corbel" charset="0"/>
            </a:endParaRPr>
          </a:p>
          <a:p>
            <a:endParaRPr lang="en-US" dirty="0"/>
          </a:p>
          <a:p>
            <a:endParaRPr lang="en-US" dirty="0"/>
          </a:p>
          <a:p>
            <a:endParaRPr lang="en-US" dirty="0"/>
          </a:p>
        </p:txBody>
      </p:sp>
      <p:pic>
        <p:nvPicPr>
          <p:cNvPr id="3" name="Picture 2"/>
          <p:cNvPicPr>
            <a:picLocks noChangeAspect="1"/>
          </p:cNvPicPr>
          <p:nvPr/>
        </p:nvPicPr>
        <p:blipFill>
          <a:blip r:embed="rId4"/>
          <a:stretch>
            <a:fillRect/>
          </a:stretch>
        </p:blipFill>
        <p:spPr>
          <a:xfrm>
            <a:off x="4238244" y="200723"/>
            <a:ext cx="3888268" cy="1244620"/>
          </a:xfrm>
          <a:prstGeom prst="rect">
            <a:avLst/>
          </a:prstGeom>
        </p:spPr>
      </p:pic>
    </p:spTree>
    <p:extLst>
      <p:ext uri="{BB962C8B-B14F-4D97-AF65-F5344CB8AC3E}">
        <p14:creationId xmlns:p14="http://schemas.microsoft.com/office/powerpoint/2010/main" val="1186323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50596" y="221952"/>
            <a:ext cx="1598341"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41596" y="1136352"/>
            <a:ext cx="8350403" cy="9756517"/>
          </a:xfrm>
          <a:prstGeom prst="rect">
            <a:avLst/>
          </a:prstGeom>
          <a:noFill/>
        </p:spPr>
        <p:txBody>
          <a:bodyPr wrap="square" rtlCol="0" anchor="t">
            <a:spAutoFit/>
          </a:bodyPr>
          <a:lstStyle/>
          <a:p>
            <a:pPr marL="1371600" lvl="2" indent="-457200">
              <a:buFont typeface="Arial" panose="020B0604020202020204" pitchFamily="34" charset="0"/>
              <a:buChar char="•"/>
            </a:pPr>
            <a:endParaRPr lang="en-US" dirty="0"/>
          </a:p>
          <a:p>
            <a:pPr lvl="1">
              <a:buSzPct val="50000"/>
            </a:pPr>
            <a:r>
              <a:rPr lang="en-US" sz="3200" b="1" dirty="0">
                <a:ea typeface="Corbel" charset="0"/>
                <a:cs typeface="Corbel" charset="0"/>
              </a:rPr>
              <a:t>Solutions Through </a:t>
            </a:r>
            <a:r>
              <a:rPr lang="en-US" sz="3200" b="1" dirty="0">
                <a:solidFill>
                  <a:schemeClr val="accent1">
                    <a:lumMod val="75000"/>
                  </a:schemeClr>
                </a:solidFill>
                <a:ea typeface="Corbel" charset="0"/>
                <a:cs typeface="Corbel" charset="0"/>
              </a:rPr>
              <a:t>Technology</a:t>
            </a:r>
            <a:r>
              <a:rPr lang="en-US" sz="3200" b="1" dirty="0">
                <a:ea typeface="Corbel" charset="0"/>
                <a:cs typeface="Corbel" charset="0"/>
              </a:rPr>
              <a:t> and </a:t>
            </a:r>
            <a:r>
              <a:rPr lang="en-US" sz="3200" b="1" dirty="0">
                <a:solidFill>
                  <a:schemeClr val="accent1">
                    <a:lumMod val="75000"/>
                  </a:schemeClr>
                </a:solidFill>
                <a:ea typeface="Corbel" charset="0"/>
                <a:cs typeface="Corbel" charset="0"/>
              </a:rPr>
              <a:t>Training</a:t>
            </a:r>
            <a:endParaRPr lang="en-US" sz="2800" dirty="0">
              <a:solidFill>
                <a:schemeClr val="accent1">
                  <a:lumMod val="75000"/>
                </a:schemeClr>
              </a:solidFill>
              <a:ea typeface="Corbel" charset="0"/>
              <a:cs typeface="Corbel" charset="0"/>
            </a:endParaRPr>
          </a:p>
          <a:p>
            <a:pPr lvl="2" indent="-229870">
              <a:buSzPct val="100000"/>
              <a:buFont typeface="Arial" charset="0"/>
              <a:buChar char="•"/>
            </a:pPr>
            <a:r>
              <a:rPr lang="en-US" sz="2800" dirty="0">
                <a:ea typeface="Corbel" charset="0"/>
                <a:cs typeface="Corbel" charset="0"/>
              </a:rPr>
              <a:t>Adaptive curriculum</a:t>
            </a:r>
          </a:p>
          <a:p>
            <a:pPr marL="1598930" lvl="3" indent="-457200">
              <a:buSzPct val="75000"/>
              <a:buFont typeface="Courier New" panose="02070309020205020404" pitchFamily="49" charset="0"/>
              <a:buChar char="o"/>
            </a:pPr>
            <a:r>
              <a:rPr lang="en-US" sz="2400" dirty="0">
                <a:ea typeface="Corbel" charset="0"/>
                <a:cs typeface="Corbel" charset="0"/>
              </a:rPr>
              <a:t>Individualized curriculum that adjusts to student performance</a:t>
            </a:r>
          </a:p>
          <a:p>
            <a:pPr marL="1598930" lvl="3" indent="-457200">
              <a:buSzPct val="75000"/>
              <a:buFont typeface="Courier New" panose="02070309020205020404" pitchFamily="49" charset="0"/>
              <a:buChar char="o"/>
            </a:pPr>
            <a:r>
              <a:rPr lang="en-US" sz="2400" dirty="0">
                <a:ea typeface="Corbel" charset="0"/>
                <a:cs typeface="Corbel" charset="0"/>
              </a:rPr>
              <a:t>Transparency, Predictability, Accountability</a:t>
            </a:r>
          </a:p>
          <a:p>
            <a:pPr marL="1141730" lvl="3">
              <a:buSzPct val="75000"/>
            </a:pPr>
            <a:endParaRPr lang="en-US" sz="2400" dirty="0">
              <a:ea typeface="Corbel" charset="0"/>
              <a:cs typeface="Corbel" charset="0"/>
            </a:endParaRPr>
          </a:p>
          <a:p>
            <a:pPr marL="1141730" lvl="2" indent="-457200">
              <a:buSzPct val="100000"/>
              <a:buFont typeface="Arial" panose="020B0604020202020204" pitchFamily="34" charset="0"/>
              <a:buChar char="•"/>
            </a:pPr>
            <a:r>
              <a:rPr lang="en-US" sz="2800" dirty="0">
                <a:ea typeface="Corbel" charset="0"/>
                <a:cs typeface="Corbel" charset="0"/>
              </a:rPr>
              <a:t>Integrated business tools</a:t>
            </a:r>
          </a:p>
          <a:p>
            <a:pPr marL="1598930" lvl="3" indent="-457200">
              <a:buSzPct val="75000"/>
              <a:buFont typeface="Courier New" panose="02070309020205020404" pitchFamily="49" charset="0"/>
              <a:buChar char="o"/>
            </a:pPr>
            <a:r>
              <a:rPr lang="en-US" sz="2400" dirty="0">
                <a:ea typeface="Corbel" charset="0"/>
                <a:cs typeface="Corbel" charset="0"/>
              </a:rPr>
              <a:t>Many schools today cobble systems together</a:t>
            </a:r>
          </a:p>
          <a:p>
            <a:pPr marL="1598930" lvl="3" indent="-457200">
              <a:buSzPct val="75000"/>
              <a:buFont typeface="Courier New" panose="02070309020205020404" pitchFamily="49" charset="0"/>
              <a:buChar char="o"/>
            </a:pPr>
            <a:r>
              <a:rPr lang="en-US" sz="2400" dirty="0">
                <a:ea typeface="Corbel" charset="0"/>
                <a:cs typeface="Corbel" charset="0"/>
              </a:rPr>
              <a:t>Need comprehensive suite that “talks” (scheduling, invoicing, lead generation, CRM</a:t>
            </a:r>
          </a:p>
          <a:p>
            <a:pPr marL="1141730" lvl="3">
              <a:buSzPct val="75000"/>
            </a:pPr>
            <a:endParaRPr lang="en-US" sz="2400" dirty="0">
              <a:ea typeface="Corbel" charset="0"/>
              <a:cs typeface="Corbel" charset="0"/>
            </a:endParaRPr>
          </a:p>
          <a:p>
            <a:pPr marL="1141730" lvl="2" indent="-457200">
              <a:buSzPct val="100000"/>
              <a:buFont typeface="Arial" panose="020B0604020202020204" pitchFamily="34" charset="0"/>
              <a:buChar char="•"/>
            </a:pPr>
            <a:r>
              <a:rPr lang="en-US" sz="2800" dirty="0">
                <a:ea typeface="Corbel" charset="0"/>
                <a:cs typeface="Corbel" charset="0"/>
              </a:rPr>
              <a:t>Business training</a:t>
            </a:r>
          </a:p>
          <a:p>
            <a:pPr marL="1598930" lvl="3" indent="-457200">
              <a:buSzPct val="75000"/>
              <a:buFont typeface="Courier New" panose="02070309020205020404" pitchFamily="49" charset="0"/>
              <a:buChar char="o"/>
            </a:pPr>
            <a:r>
              <a:rPr lang="en-US" sz="2400" dirty="0">
                <a:latin typeface="Corbel" charset="0"/>
                <a:ea typeface="Corbel" charset="0"/>
                <a:cs typeface="Corbel" charset="0"/>
              </a:rPr>
              <a:t>Flight school owners and employees need to learn how to deliver great experiences.</a:t>
            </a:r>
          </a:p>
          <a:p>
            <a:pPr marL="1141730" lvl="2" indent="-457200">
              <a:buSzPct val="75000"/>
              <a:buFont typeface="Courier New" panose="02070309020205020404" pitchFamily="49" charset="0"/>
              <a:buChar char="o"/>
            </a:pPr>
            <a:endParaRPr lang="en-US" sz="2400" dirty="0">
              <a:ea typeface="Corbel" charset="0"/>
              <a:cs typeface="Corbel" charset="0"/>
            </a:endParaRPr>
          </a:p>
          <a:p>
            <a:pPr marL="1141730" lvl="3">
              <a:buSzPct val="50000"/>
            </a:pPr>
            <a:endParaRPr lang="en-US" sz="2800" dirty="0">
              <a:latin typeface="Corbel" charset="0"/>
              <a:ea typeface="Corbel" charset="0"/>
              <a:cs typeface="Corbel" charset="0"/>
            </a:endParaRPr>
          </a:p>
          <a:p>
            <a:pPr marL="683895" lvl="2">
              <a:buSzPct val="50000"/>
            </a:pPr>
            <a:endParaRPr lang="en-US" sz="2800" dirty="0">
              <a:latin typeface="Corbel" charset="0"/>
              <a:ea typeface="Corbel" charset="0"/>
              <a:cs typeface="Corbel" charset="0"/>
            </a:endParaRPr>
          </a:p>
          <a:p>
            <a:pPr lvl="2" indent="-229870">
              <a:buSzPct val="50000"/>
              <a:buFont typeface="Arial" charset="0"/>
              <a:buChar char="•"/>
            </a:pPr>
            <a:endParaRPr lang="en-US" sz="2800" dirty="0">
              <a:latin typeface="Corbel" charset="0"/>
              <a:ea typeface="Corbel" charset="0"/>
              <a:cs typeface="Corbel" charset="0"/>
            </a:endParaRPr>
          </a:p>
          <a:p>
            <a:pPr marL="1485900" lvl="2" indent="-571500">
              <a:buSzPct val="50000"/>
              <a:buFont typeface="Arial" charset="0"/>
              <a:buChar char="•"/>
            </a:pPr>
            <a:endParaRPr lang="en-US" sz="2800" dirty="0">
              <a:latin typeface="Corbel" charset="0"/>
              <a:ea typeface="Corbel" charset="0"/>
              <a:cs typeface="Corbel" charset="0"/>
            </a:endParaRPr>
          </a:p>
          <a:p>
            <a:pPr marL="1485900" lvl="2" indent="-571500">
              <a:buSzPct val="50000"/>
              <a:buFont typeface="Arial" charset="0"/>
              <a:buChar char="•"/>
            </a:pPr>
            <a:endParaRPr lang="en-US" sz="2800" dirty="0">
              <a:latin typeface="Corbel" charset="0"/>
              <a:ea typeface="Corbel" charset="0"/>
              <a:cs typeface="Corbel" charset="0"/>
            </a:endParaRPr>
          </a:p>
          <a:p>
            <a:pPr marL="1028700" lvl="1" indent="-571500">
              <a:buSzPct val="50000"/>
              <a:buFont typeface="LucidaGrande" charset="0"/>
              <a:buChar char="▶"/>
            </a:pPr>
            <a:endParaRPr lang="en-US" sz="3600" u="sng" dirty="0">
              <a:latin typeface="Corbel" charset="0"/>
              <a:ea typeface="Corbel" charset="0"/>
              <a:cs typeface="Corbel" charset="0"/>
            </a:endParaRPr>
          </a:p>
          <a:p>
            <a:endParaRPr lang="en-US" dirty="0"/>
          </a:p>
          <a:p>
            <a:endParaRPr lang="en-US" dirty="0"/>
          </a:p>
          <a:p>
            <a:r>
              <a:rPr lang="en-US" dirty="0"/>
              <a:t>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46" y="6064110"/>
            <a:ext cx="1210235" cy="602428"/>
          </a:xfrm>
          <a:prstGeom prst="rect">
            <a:avLst/>
          </a:prstGeom>
        </p:spPr>
      </p:pic>
      <p:pic>
        <p:nvPicPr>
          <p:cNvPr id="5" name="Picture 4">
            <a:extLst>
              <a:ext uri="{FF2B5EF4-FFF2-40B4-BE49-F238E27FC236}">
                <a16:creationId xmlns:a16="http://schemas.microsoft.com/office/drawing/2014/main" id="{159DEE68-5952-4334-8DFD-ABBF5D93DF51}"/>
              </a:ext>
            </a:extLst>
          </p:cNvPr>
          <p:cNvPicPr>
            <a:picLocks noChangeAspect="1"/>
          </p:cNvPicPr>
          <p:nvPr/>
        </p:nvPicPr>
        <p:blipFill rotWithShape="1">
          <a:blip r:embed="rId4"/>
          <a:srcRect l="31909" r="26933"/>
          <a:stretch/>
        </p:blipFill>
        <p:spPr>
          <a:xfrm>
            <a:off x="0" y="0"/>
            <a:ext cx="4264819" cy="6908006"/>
          </a:xfrm>
          <a:prstGeom prst="rect">
            <a:avLst/>
          </a:prstGeom>
        </p:spPr>
      </p:pic>
      <p:pic>
        <p:nvPicPr>
          <p:cNvPr id="12" name="Picture 11">
            <a:extLst>
              <a:ext uri="{FF2B5EF4-FFF2-40B4-BE49-F238E27FC236}">
                <a16:creationId xmlns:a16="http://schemas.microsoft.com/office/drawing/2014/main" id="{17686918-8D3C-4D80-BB6C-78F11B7EE327}"/>
              </a:ext>
            </a:extLst>
          </p:cNvPr>
          <p:cNvPicPr>
            <a:picLocks noChangeAspect="1"/>
          </p:cNvPicPr>
          <p:nvPr/>
        </p:nvPicPr>
        <p:blipFill>
          <a:blip r:embed="rId5"/>
          <a:stretch>
            <a:fillRect/>
          </a:stretch>
        </p:blipFill>
        <p:spPr>
          <a:xfrm>
            <a:off x="8475406" y="221952"/>
            <a:ext cx="3263436" cy="1044613"/>
          </a:xfrm>
          <a:prstGeom prst="rect">
            <a:avLst/>
          </a:prstGeom>
        </p:spPr>
      </p:pic>
    </p:spTree>
    <p:extLst>
      <p:ext uri="{BB962C8B-B14F-4D97-AF65-F5344CB8AC3E}">
        <p14:creationId xmlns:p14="http://schemas.microsoft.com/office/powerpoint/2010/main" val="3462153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837471" y="2212617"/>
            <a:ext cx="7090960" cy="4208382"/>
          </a:xfrm>
        </p:spPr>
        <p:txBody>
          <a:bodyPr>
            <a:normAutofit fontScale="62500" lnSpcReduction="20000"/>
          </a:bodyPr>
          <a:lstStyle/>
          <a:p>
            <a:pPr lvl="1">
              <a:lnSpc>
                <a:spcPct val="120000"/>
              </a:lnSpc>
              <a:buSzPct val="100000"/>
              <a:buFont typeface="Arial" panose="020B0604020202020204" pitchFamily="34" charset="0"/>
              <a:buChar char="•"/>
            </a:pPr>
            <a:r>
              <a:rPr lang="en-US" sz="4500" dirty="0">
                <a:ea typeface="Corbel" charset="0"/>
                <a:cs typeface="Corbel" charset="0"/>
              </a:rPr>
              <a:t>Fly more, Pay less</a:t>
            </a:r>
          </a:p>
          <a:p>
            <a:pPr lvl="1">
              <a:lnSpc>
                <a:spcPct val="120000"/>
              </a:lnSpc>
              <a:buSzPct val="100000"/>
              <a:buFont typeface="Arial" panose="020B0604020202020204" pitchFamily="34" charset="0"/>
              <a:buChar char="•"/>
            </a:pPr>
            <a:r>
              <a:rPr lang="en-US" sz="4500" dirty="0">
                <a:ea typeface="Corbel" charset="0"/>
                <a:cs typeface="Corbel" charset="0"/>
              </a:rPr>
              <a:t>We’ve helped start </a:t>
            </a:r>
            <a:r>
              <a:rPr lang="en-US" sz="4500" dirty="0">
                <a:solidFill>
                  <a:schemeClr val="accent1">
                    <a:lumMod val="75000"/>
                  </a:schemeClr>
                </a:solidFill>
                <a:ea typeface="Corbel" charset="0"/>
                <a:cs typeface="Corbel" charset="0"/>
              </a:rPr>
              <a:t>+</a:t>
            </a:r>
            <a:r>
              <a:rPr lang="en-US" sz="4500" u="sng" dirty="0">
                <a:solidFill>
                  <a:schemeClr val="accent1">
                    <a:lumMod val="75000"/>
                  </a:schemeClr>
                </a:solidFill>
                <a:ea typeface="Corbel" charset="0"/>
                <a:cs typeface="Corbel" charset="0"/>
              </a:rPr>
              <a:t>65 new clubs!</a:t>
            </a:r>
          </a:p>
          <a:p>
            <a:pPr lvl="2">
              <a:lnSpc>
                <a:spcPct val="120000"/>
              </a:lnSpc>
              <a:buSzPct val="75000"/>
              <a:buFont typeface="Courier New" panose="02070309020205020404" pitchFamily="49" charset="0"/>
              <a:buChar char="o"/>
            </a:pPr>
            <a:r>
              <a:rPr lang="en-US" sz="3800" dirty="0">
                <a:ea typeface="Corbel" charset="0"/>
                <a:cs typeface="Corbel" charset="0"/>
              </a:rPr>
              <a:t>30 in 2017! </a:t>
            </a:r>
          </a:p>
          <a:p>
            <a:pPr lvl="1">
              <a:lnSpc>
                <a:spcPct val="120000"/>
              </a:lnSpc>
              <a:buSzPct val="100000"/>
              <a:buFont typeface="Arial" panose="020B0604020202020204" pitchFamily="34" charset="0"/>
              <a:buChar char="•"/>
            </a:pPr>
            <a:r>
              <a:rPr lang="en-US" sz="4500" dirty="0">
                <a:ea typeface="Corbel" charset="0"/>
                <a:cs typeface="Corbel" charset="0"/>
              </a:rPr>
              <a:t>Flying Club Network— +800 clubs </a:t>
            </a:r>
          </a:p>
          <a:p>
            <a:pPr lvl="2">
              <a:lnSpc>
                <a:spcPct val="120000"/>
              </a:lnSpc>
              <a:buSzPct val="75000"/>
              <a:buFont typeface="Courier New" panose="02070309020205020404" pitchFamily="49" charset="0"/>
              <a:buChar char="o"/>
            </a:pPr>
            <a:r>
              <a:rPr lang="en-US" sz="3400" dirty="0">
                <a:ea typeface="Corbel" charset="0"/>
                <a:cs typeface="Corbel" charset="0"/>
              </a:rPr>
              <a:t>Flying Club Finder</a:t>
            </a:r>
          </a:p>
          <a:p>
            <a:pPr lvl="2">
              <a:lnSpc>
                <a:spcPct val="120000"/>
              </a:lnSpc>
              <a:buSzPct val="75000"/>
              <a:buFont typeface="Courier New" panose="02070309020205020404" pitchFamily="49" charset="0"/>
              <a:buChar char="o"/>
            </a:pPr>
            <a:r>
              <a:rPr lang="en-US" sz="3400" dirty="0">
                <a:ea typeface="Corbel" charset="0"/>
                <a:cs typeface="Corbel" charset="0"/>
              </a:rPr>
              <a:t>Online resource library</a:t>
            </a:r>
          </a:p>
          <a:p>
            <a:pPr lvl="1">
              <a:lnSpc>
                <a:spcPct val="120000"/>
              </a:lnSpc>
              <a:buSzPct val="100000"/>
              <a:buFont typeface="Arial" panose="020B0604020202020204" pitchFamily="34" charset="0"/>
              <a:buChar char="•"/>
            </a:pPr>
            <a:r>
              <a:rPr lang="en-US" sz="4500" dirty="0">
                <a:solidFill>
                  <a:schemeClr val="accent1">
                    <a:lumMod val="75000"/>
                  </a:schemeClr>
                </a:solidFill>
                <a:ea typeface="Corbel" charset="0"/>
                <a:cs typeface="Corbel" charset="0"/>
              </a:rPr>
              <a:t>Only association </a:t>
            </a:r>
            <a:r>
              <a:rPr lang="en-US" sz="4500" dirty="0">
                <a:solidFill>
                  <a:srgbClr val="000000"/>
                </a:solidFill>
                <a:ea typeface="Corbel" charset="0"/>
                <a:cs typeface="Corbel" charset="0"/>
              </a:rPr>
              <a:t>with free resources dedicated to building and maintaining clubs</a:t>
            </a:r>
            <a:endParaRPr lang="en-US" sz="4500" dirty="0">
              <a:ea typeface="Corbel" charset="0"/>
              <a:cs typeface="Corbel" charset="0"/>
            </a:endParaRPr>
          </a:p>
          <a:p>
            <a:pPr marL="457200" lvl="1" indent="0">
              <a:buNone/>
            </a:pPr>
            <a:endParaRPr lang="en-US" sz="7000" b="1" dirty="0">
              <a:solidFill>
                <a:schemeClr val="tx1">
                  <a:lumMod val="75000"/>
                  <a:lumOff val="25000"/>
                </a:schemeClr>
              </a:solidFill>
              <a:latin typeface="Corbel" panose="020B0503020204020204" pitchFamily="34" charset="0"/>
            </a:endParaRPr>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9863" y="6081632"/>
            <a:ext cx="1210235" cy="602428"/>
          </a:xfrm>
          <a:prstGeom prst="rect">
            <a:avLst/>
          </a:prstGeom>
        </p:spPr>
      </p:pic>
      <p:pic>
        <p:nvPicPr>
          <p:cNvPr id="3" name="Picture 2"/>
          <p:cNvPicPr>
            <a:picLocks noChangeAspect="1"/>
          </p:cNvPicPr>
          <p:nvPr/>
        </p:nvPicPr>
        <p:blipFill>
          <a:blip r:embed="rId4"/>
          <a:stretch>
            <a:fillRect/>
          </a:stretch>
        </p:blipFill>
        <p:spPr>
          <a:xfrm>
            <a:off x="5683045" y="384455"/>
            <a:ext cx="3556183" cy="1252907"/>
          </a:xfrm>
          <a:prstGeom prst="rect">
            <a:avLst/>
          </a:prstGeom>
        </p:spPr>
      </p:pic>
      <p:pic>
        <p:nvPicPr>
          <p:cNvPr id="10" name="Picture 9"/>
          <p:cNvPicPr>
            <a:picLocks noChangeAspect="1"/>
          </p:cNvPicPr>
          <p:nvPr/>
        </p:nvPicPr>
        <p:blipFill>
          <a:blip r:embed="rId5"/>
          <a:stretch>
            <a:fillRect/>
          </a:stretch>
        </p:blipFill>
        <p:spPr>
          <a:xfrm>
            <a:off x="8974" y="0"/>
            <a:ext cx="4572000" cy="6858000"/>
          </a:xfrm>
          <a:prstGeom prst="rect">
            <a:avLst/>
          </a:prstGeom>
        </p:spPr>
      </p:pic>
      <p:sp>
        <p:nvSpPr>
          <p:cNvPr id="2" name="Rectangle 1"/>
          <p:cNvSpPr/>
          <p:nvPr/>
        </p:nvSpPr>
        <p:spPr>
          <a:xfrm>
            <a:off x="10240528" y="218308"/>
            <a:ext cx="1754038" cy="87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919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93658" y="200722"/>
            <a:ext cx="1598341"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5607" y="1850855"/>
            <a:ext cx="8584786" cy="6694140"/>
          </a:xfrm>
          <a:prstGeom prst="rect">
            <a:avLst/>
          </a:prstGeom>
          <a:noFill/>
        </p:spPr>
        <p:txBody>
          <a:bodyPr wrap="square" rtlCol="0">
            <a:spAutoFit/>
          </a:bodyPr>
          <a:lstStyle/>
          <a:p>
            <a:pPr marL="1371600" lvl="2" indent="-457200">
              <a:buSzPct val="100000"/>
              <a:buFont typeface="Arial" panose="020B0604020202020204" pitchFamily="34" charset="0"/>
              <a:buChar char="•"/>
            </a:pPr>
            <a:r>
              <a:rPr lang="en-US" sz="3200" dirty="0">
                <a:ea typeface="Corbel" charset="0"/>
                <a:cs typeface="Corbel" charset="0"/>
              </a:rPr>
              <a:t>Bringing lapsed pilots back</a:t>
            </a:r>
          </a:p>
          <a:p>
            <a:pPr marL="1828800" lvl="3" indent="-457200">
              <a:buSzPct val="75000"/>
              <a:buFont typeface="Courier New" panose="02070309020205020404" pitchFamily="49" charset="0"/>
              <a:buChar char="o"/>
            </a:pPr>
            <a:r>
              <a:rPr lang="en-US" sz="2400" dirty="0">
                <a:ea typeface="Corbel" charset="0"/>
                <a:cs typeface="Corbel" charset="0"/>
              </a:rPr>
              <a:t>BasicMed has generated even more interest</a:t>
            </a:r>
          </a:p>
          <a:p>
            <a:pPr marL="1828800" lvl="3" indent="-457200">
              <a:buSzPct val="75000"/>
              <a:buFont typeface="Courier New" panose="02070309020205020404" pitchFamily="49" charset="0"/>
              <a:buChar char="o"/>
            </a:pPr>
            <a:r>
              <a:rPr lang="en-US" sz="2400" dirty="0">
                <a:ea typeface="Corbel" charset="0"/>
                <a:cs typeface="Corbel" charset="0"/>
              </a:rPr>
              <a:t>3-hr seminar with signoff toward ground training for flight review</a:t>
            </a:r>
            <a:br>
              <a:rPr lang="en-US" sz="2800" dirty="0">
                <a:ea typeface="Corbel" charset="0"/>
                <a:cs typeface="Corbel" charset="0"/>
              </a:rPr>
            </a:br>
            <a:endParaRPr lang="en-US" sz="2800" dirty="0">
              <a:ea typeface="Corbel" charset="0"/>
              <a:cs typeface="Corbel" charset="0"/>
            </a:endParaRPr>
          </a:p>
          <a:p>
            <a:pPr marL="1371600" lvl="2" indent="-457200">
              <a:buSzPct val="100000"/>
              <a:buFont typeface="Arial" panose="020B0604020202020204" pitchFamily="34" charset="0"/>
              <a:buChar char="•"/>
            </a:pPr>
            <a:r>
              <a:rPr lang="en-US" sz="2800" dirty="0">
                <a:ea typeface="Corbel" charset="0"/>
                <a:cs typeface="Corbel" charset="0"/>
              </a:rPr>
              <a:t>37% of truly rusty participants report completing a flight review</a:t>
            </a:r>
          </a:p>
          <a:p>
            <a:pPr marL="1828800" lvl="3" indent="-457200">
              <a:buSzPct val="75000"/>
              <a:buFont typeface="Courier New" panose="02070309020205020404" pitchFamily="49" charset="0"/>
              <a:buChar char="o"/>
            </a:pPr>
            <a:r>
              <a:rPr lang="en-US" sz="2400" dirty="0">
                <a:ea typeface="Corbel" charset="0"/>
                <a:cs typeface="Corbel" charset="0"/>
              </a:rPr>
              <a:t>+250 seminars with more than 7,500 attendees in 2017</a:t>
            </a:r>
            <a:br>
              <a:rPr lang="en-US" sz="2800" dirty="0">
                <a:ea typeface="Corbel" charset="0"/>
                <a:cs typeface="Corbel" charset="0"/>
              </a:rPr>
            </a:br>
            <a:endParaRPr lang="en-US" sz="2800" dirty="0">
              <a:ea typeface="Corbel" charset="0"/>
              <a:cs typeface="Corbel" charset="0"/>
            </a:endParaRPr>
          </a:p>
          <a:p>
            <a:pPr marL="1371600" lvl="2" indent="-457200">
              <a:buSzPct val="100000"/>
              <a:buFont typeface="Arial" panose="020B0604020202020204" pitchFamily="34" charset="0"/>
              <a:buChar char="•"/>
            </a:pPr>
            <a:r>
              <a:rPr lang="en-US" sz="2800" dirty="0">
                <a:solidFill>
                  <a:schemeClr val="accent1">
                    <a:lumMod val="75000"/>
                  </a:schemeClr>
                </a:solidFill>
                <a:ea typeface="Corbel" charset="0"/>
                <a:cs typeface="Corbel" charset="0"/>
              </a:rPr>
              <a:t>More than 4,600 pilots back in the air!</a:t>
            </a:r>
          </a:p>
          <a:p>
            <a:pPr lvl="2"/>
            <a:endParaRPr lang="en-US" sz="1100" dirty="0">
              <a:solidFill>
                <a:schemeClr val="accent1">
                  <a:lumMod val="75000"/>
                </a:schemeClr>
              </a:solidFill>
              <a:latin typeface="Corbel" charset="0"/>
              <a:ea typeface="Corbel" charset="0"/>
              <a:cs typeface="Corbel" charset="0"/>
            </a:endParaRPr>
          </a:p>
          <a:p>
            <a:pPr lvl="2"/>
            <a:r>
              <a:rPr lang="en-US" sz="6000" dirty="0">
                <a:latin typeface="Corbel" charset="0"/>
                <a:ea typeface="Corbel" charset="0"/>
                <a:cs typeface="Corbel" charset="0"/>
              </a:rPr>
              <a:t>         </a:t>
            </a:r>
          </a:p>
          <a:p>
            <a:endParaRPr lang="en-US" dirty="0"/>
          </a:p>
          <a:p>
            <a:endParaRPr lang="en-US" dirty="0"/>
          </a:p>
          <a:p>
            <a:endParaRPr lang="en-US" dirty="0"/>
          </a:p>
        </p:txBody>
      </p:sp>
      <p:sp>
        <p:nvSpPr>
          <p:cNvPr id="10" name="Rectangle 9"/>
          <p:cNvSpPr/>
          <p:nvPr/>
        </p:nvSpPr>
        <p:spPr>
          <a:xfrm>
            <a:off x="8008098" y="0"/>
            <a:ext cx="4183901" cy="6874625"/>
          </a:xfrm>
          <a:prstGeom prst="rect">
            <a:avLst/>
          </a:pr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327447" y="280167"/>
            <a:ext cx="3511726" cy="124383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6848" r="32671"/>
          <a:stretch/>
        </p:blipFill>
        <p:spPr>
          <a:xfrm>
            <a:off x="8019179" y="16625"/>
            <a:ext cx="4172821" cy="6858000"/>
          </a:xfrm>
          <a:prstGeom prst="rect">
            <a:avLst/>
          </a:prstGeom>
        </p:spPr>
      </p:pic>
    </p:spTree>
    <p:extLst>
      <p:ext uri="{BB962C8B-B14F-4D97-AF65-F5344CB8AC3E}">
        <p14:creationId xmlns:p14="http://schemas.microsoft.com/office/powerpoint/2010/main" val="81721222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AOPA Color Scheme">
      <a:dk1>
        <a:srgbClr val="000000"/>
      </a:dk1>
      <a:lt1>
        <a:srgbClr val="FFFFFF"/>
      </a:lt1>
      <a:dk2>
        <a:srgbClr val="4F504E"/>
      </a:dk2>
      <a:lt2>
        <a:srgbClr val="CDCEC8"/>
      </a:lt2>
      <a:accent1>
        <a:srgbClr val="284E60"/>
      </a:accent1>
      <a:accent2>
        <a:srgbClr val="0095C8"/>
      </a:accent2>
      <a:accent3>
        <a:srgbClr val="164A77"/>
      </a:accent3>
      <a:accent4>
        <a:srgbClr val="979A96"/>
      </a:accent4>
      <a:accent5>
        <a:srgbClr val="005760"/>
      </a:accent5>
      <a:accent6>
        <a:srgbClr val="009CA6"/>
      </a:accent6>
      <a:hlink>
        <a:srgbClr val="0563C1"/>
      </a:hlink>
      <a:folHlink>
        <a:srgbClr val="0095C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PA Template_Baker Formal" id="{73FD6AEE-B4BF-D44B-9EB6-ABA8A2D7022C}" vid="{FEA98CB0-59B1-1645-AD8F-90DFA736FD9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D7CB214C5B464AAFBF91C06A313061" ma:contentTypeVersion="9" ma:contentTypeDescription="Create a new document." ma:contentTypeScope="" ma:versionID="92b1f90bc8292006cb3d36ce479146ad">
  <xsd:schema xmlns:xsd="http://www.w3.org/2001/XMLSchema" xmlns:xs="http://www.w3.org/2001/XMLSchema" xmlns:p="http://schemas.microsoft.com/office/2006/metadata/properties" xmlns:ns2="0f26e073-685c-4003-894b-89051e647ecf" xmlns:ns3="11c504bf-b83b-46ac-a90d-f433f784526f" targetNamespace="http://schemas.microsoft.com/office/2006/metadata/properties" ma:root="true" ma:fieldsID="ac6102a8a7fba64e2c0ab0ceaa351b82" ns2:_="" ns3:_="">
    <xsd:import namespace="0f26e073-685c-4003-894b-89051e647ecf"/>
    <xsd:import namespace="11c504bf-b83b-46ac-a90d-f433f784526f"/>
    <xsd:element name="properties">
      <xsd:complexType>
        <xsd:sequence>
          <xsd:element name="documentManagement">
            <xsd:complexType>
              <xsd:all>
                <xsd:element ref="ns2:SharedWithUsers" minOccurs="0"/>
                <xsd:element ref="ns2:SharedWithDetails" minOccurs="0"/>
                <xsd:element ref="ns3:Person_x0020_Column" minOccurs="0"/>
                <xsd:element ref="ns3:o1ak"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6e073-685c-4003-894b-89051e647ec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c504bf-b83b-46ac-a90d-f433f784526f" elementFormDefault="qualified">
    <xsd:import namespace="http://schemas.microsoft.com/office/2006/documentManagement/types"/>
    <xsd:import namespace="http://schemas.microsoft.com/office/infopath/2007/PartnerControls"/>
    <xsd:element name="Person_x0020_Column" ma:index="10" nillable="true" ma:displayName="Person Column" ma:SearchPeopleOnly="false" ma:SharePointGroup="0" ma:internalName="Person_x0020_Colum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1ak" ma:index="11" nillable="true" ma:displayName="Date and Time" ma:internalName="o1ak">
      <xsd:simpleType>
        <xsd:restriction base="dms:DateTime"/>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1ak xmlns="11c504bf-b83b-46ac-a90d-f433f784526f" xsi:nil="true"/>
    <Person_x0020_Column xmlns="11c504bf-b83b-46ac-a90d-f433f784526f">
      <UserInfo>
        <DisplayName/>
        <AccountId xsi:nil="true"/>
        <AccountType/>
      </UserInfo>
    </Person_x0020_Column>
    <SharedWithUsers xmlns="0f26e073-685c-4003-894b-89051e647ecf">
      <UserInfo>
        <DisplayName>Hasselbring, Cindy</DisplayName>
        <AccountId>229</AccountId>
        <AccountType/>
      </UserInfo>
    </SharedWithUsers>
  </documentManagement>
</p:properties>
</file>

<file path=customXml/itemProps1.xml><?xml version="1.0" encoding="utf-8"?>
<ds:datastoreItem xmlns:ds="http://schemas.openxmlformats.org/officeDocument/2006/customXml" ds:itemID="{38354470-7C27-46B4-8EC6-E7D6647AA812}">
  <ds:schemaRefs>
    <ds:schemaRef ds:uri="http://schemas.microsoft.com/sharepoint/v3/contenttype/forms"/>
  </ds:schemaRefs>
</ds:datastoreItem>
</file>

<file path=customXml/itemProps2.xml><?xml version="1.0" encoding="utf-8"?>
<ds:datastoreItem xmlns:ds="http://schemas.openxmlformats.org/officeDocument/2006/customXml" ds:itemID="{798C6592-3012-49B6-BA97-0A51861D90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6e073-685c-4003-894b-89051e647ecf"/>
    <ds:schemaRef ds:uri="11c504bf-b83b-46ac-a90d-f433f78452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68EDC7-7B40-4A37-97B3-629F2D4E3292}">
  <ds:schemaRefs>
    <ds:schemaRef ds:uri="http://schemas.microsoft.com/office/2006/documentManagement/types"/>
    <ds:schemaRef ds:uri="http://purl.org/dc/dcmitype/"/>
    <ds:schemaRef ds:uri="0f26e073-685c-4003-894b-89051e647ecf"/>
    <ds:schemaRef ds:uri="http://schemas.microsoft.com/office/2006/metadata/propertie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11c504bf-b83b-46ac-a90d-f433f784526f"/>
  </ds:schemaRefs>
</ds:datastoreItem>
</file>

<file path=docProps/app.xml><?xml version="1.0" encoding="utf-8"?>
<Properties xmlns="http://schemas.openxmlformats.org/officeDocument/2006/extended-properties" xmlns:vt="http://schemas.openxmlformats.org/officeDocument/2006/docPropsVTypes">
  <TotalTime>988</TotalTime>
  <Words>1015</Words>
  <Application>Microsoft Office PowerPoint</Application>
  <PresentationFormat>Widescreen</PresentationFormat>
  <Paragraphs>158</Paragraphs>
  <Slides>15</Slides>
  <Notes>15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15</vt:i4>
      </vt:variant>
    </vt:vector>
  </HeadingPairs>
  <TitlesOfParts>
    <vt:vector size="30" baseType="lpstr">
      <vt:lpstr>Arial</vt:lpstr>
      <vt:lpstr>Calibri</vt:lpstr>
      <vt:lpstr>Calibri Light</vt:lpstr>
      <vt:lpstr>Corbel</vt:lpstr>
      <vt:lpstr>Courier New</vt:lpstr>
      <vt:lpstr>Lucida Fax</vt:lpstr>
      <vt:lpstr>LucidaGrande</vt:lpstr>
      <vt:lpstr>Mission Gothic Regular</vt:lpstr>
      <vt:lpstr>Nexa Bold</vt:lpstr>
      <vt:lpstr>Custom Design</vt:lpstr>
      <vt:lpstr>4_Custom Design</vt:lpstr>
      <vt:lpstr>1_Custom Design</vt:lpstr>
      <vt:lpstr>2_Custom Design</vt:lpstr>
      <vt:lpstr>3_Custom Design</vt:lpstr>
      <vt:lpstr>Office Theme</vt:lpstr>
      <vt:lpstr>PowerPoint Presentation</vt:lpstr>
      <vt:lpstr>Improve the experience for current and future pilots  Invite more people to join general aviation  Inspire more pilots to stay active and engaged  </vt:lpstr>
      <vt:lpstr>PowerPoint Presentation</vt:lpstr>
      <vt:lpstr>AOPA High School Aviation STEM Curriculum</vt:lpstr>
      <vt:lpstr>Lesson Resources</vt:lpstr>
      <vt:lpstr>PowerPoint Presentation</vt:lpstr>
      <vt:lpstr>PowerPoint Presentation</vt:lpstr>
      <vt:lpstr>PowerPoint Presentation</vt:lpstr>
      <vt:lpstr>PowerPoint Presentation</vt:lpstr>
      <vt:lpstr>You Can Fly Academy</vt:lpstr>
      <vt:lpstr>You Can Fly Academy</vt:lpstr>
      <vt:lpstr>You Can Fly Academy</vt:lpstr>
      <vt:lpstr>You Can Fly Academy</vt:lpstr>
      <vt:lpstr>You Can Fly Academy</vt:lpstr>
      <vt:lpstr>You Can Fly Academy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 Craig</dc:creator>
  <cp:lastModifiedBy>Spence, Craig</cp:lastModifiedBy>
  <cp:revision>37</cp:revision>
  <cp:lastPrinted>2017-10-24T16:45:29Z</cp:lastPrinted>
  <dcterms:modified xsi:type="dcterms:W3CDTF">2018-03-09T14:45:49Z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0x010100C3D7CB214C5B464AAFBF91C06A313061</vt:lpwstr>
  </property>
</Properties>
</file>